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2" r:id="rId3"/>
    <p:sldId id="376" r:id="rId4"/>
    <p:sldId id="379" r:id="rId5"/>
    <p:sldId id="377" r:id="rId6"/>
    <p:sldId id="383" r:id="rId7"/>
    <p:sldId id="378" r:id="rId8"/>
    <p:sldId id="375" r:id="rId9"/>
    <p:sldId id="382" r:id="rId10"/>
    <p:sldId id="372" r:id="rId11"/>
    <p:sldId id="374" r:id="rId12"/>
    <p:sldId id="371" r:id="rId13"/>
    <p:sldId id="367" r:id="rId14"/>
    <p:sldId id="366" r:id="rId15"/>
    <p:sldId id="370" r:id="rId16"/>
    <p:sldId id="369" r:id="rId17"/>
    <p:sldId id="362" r:id="rId18"/>
    <p:sldId id="364" r:id="rId19"/>
    <p:sldId id="361" r:id="rId20"/>
    <p:sldId id="363" r:id="rId21"/>
    <p:sldId id="360" r:id="rId22"/>
    <p:sldId id="381" r:id="rId23"/>
    <p:sldId id="359" r:id="rId24"/>
    <p:sldId id="380" r:id="rId25"/>
    <p:sldId id="358" r:id="rId26"/>
    <p:sldId id="356" r:id="rId27"/>
    <p:sldId id="357" r:id="rId28"/>
    <p:sldId id="353" r:id="rId29"/>
    <p:sldId id="352" r:id="rId30"/>
    <p:sldId id="350" r:id="rId31"/>
    <p:sldId id="348" r:id="rId32"/>
    <p:sldId id="347" r:id="rId33"/>
    <p:sldId id="346" r:id="rId34"/>
    <p:sldId id="345" r:id="rId35"/>
    <p:sldId id="344" r:id="rId36"/>
    <p:sldId id="384" r:id="rId37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MH3zcrIsxzBLED0HsK2qg==" hashData="czGD6U+NJgYySBWHpddGOszs5o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5" autoAdjust="0"/>
    <p:restoredTop sz="94728" autoAdjust="0"/>
  </p:normalViewPr>
  <p:slideViewPr>
    <p:cSldViewPr>
      <p:cViewPr>
        <p:scale>
          <a:sx n="70" d="100"/>
          <a:sy n="70" d="100"/>
        </p:scale>
        <p:origin x="-99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E70FCD-B962-4197-AB14-DC6BB8E2072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22436741"/>
      </p:ext>
    </p:extLst>
  </p:cSld>
  <p:clrMapOvr>
    <a:masterClrMapping/>
  </p:clrMapOvr>
  <p:transition spd="slow" advTm="8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EBC5C3-C12B-49C8-BC0B-4F4CD6E049D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29113878"/>
      </p:ext>
    </p:extLst>
  </p:cSld>
  <p:clrMapOvr>
    <a:masterClrMapping/>
  </p:clrMapOvr>
  <p:transition spd="slow" advTm="8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9FDFB8-D100-47C6-B460-A44A84E8761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79399249"/>
      </p:ext>
    </p:extLst>
  </p:cSld>
  <p:clrMapOvr>
    <a:masterClrMapping/>
  </p:clrMapOvr>
  <p:transition spd="slow" advTm="8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401D9A-EBC1-44C5-94CC-71159C6C554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85304978"/>
      </p:ext>
    </p:extLst>
  </p:cSld>
  <p:clrMapOvr>
    <a:masterClrMapping/>
  </p:clrMapOvr>
  <p:transition spd="slow" advTm="8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055684-9FBD-4F4D-A255-466B5893A1D5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4334257"/>
      </p:ext>
    </p:extLst>
  </p:cSld>
  <p:clrMapOvr>
    <a:masterClrMapping/>
  </p:clrMapOvr>
  <p:transition spd="slow" advTm="8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3D4FED-6D60-45CD-8147-92B86B600DB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00244378"/>
      </p:ext>
    </p:extLst>
  </p:cSld>
  <p:clrMapOvr>
    <a:masterClrMapping/>
  </p:clrMapOvr>
  <p:transition spd="slow" advTm="8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8A4F4E-605C-46F0-BD02-FA0F223549B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48092672"/>
      </p:ext>
    </p:extLst>
  </p:cSld>
  <p:clrMapOvr>
    <a:masterClrMapping/>
  </p:clrMapOvr>
  <p:transition spd="slow" advTm="8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1D266-5867-4400-9875-B45CD562415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99735868"/>
      </p:ext>
    </p:extLst>
  </p:cSld>
  <p:clrMapOvr>
    <a:masterClrMapping/>
  </p:clrMapOvr>
  <p:transition spd="slow" advTm="8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6CD74E-9BF3-4AC2-AE73-AD7A26BEB4E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30081867"/>
      </p:ext>
    </p:extLst>
  </p:cSld>
  <p:clrMapOvr>
    <a:masterClrMapping/>
  </p:clrMapOvr>
  <p:transition spd="slow" advTm="8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3784E2-E160-472C-9D23-B2C421B8D61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30418155"/>
      </p:ext>
    </p:extLst>
  </p:cSld>
  <p:clrMapOvr>
    <a:masterClrMapping/>
  </p:clrMapOvr>
  <p:transition spd="slow" advTm="8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62A128-9CE4-4747-98B5-8143BCE1BFF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7118401"/>
      </p:ext>
    </p:extLst>
  </p:cSld>
  <p:clrMapOvr>
    <a:masterClrMapping/>
  </p:clrMapOvr>
  <p:transition spd="slow" advTm="8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094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BE3EBC6-339E-47C6-8440-C42EFABE257D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52" name="Picture 40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0153" name="Rectangle 41"/>
          <p:cNvSpPr>
            <a:spLocks noChangeArrowheads="1"/>
          </p:cNvSpPr>
          <p:nvPr/>
        </p:nvSpPr>
        <p:spPr bwMode="auto">
          <a:xfrm>
            <a:off x="1000919" y="4365626"/>
            <a:ext cx="6883449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1400" i="1" dirty="0" smtClean="0">
                <a:solidFill>
                  <a:schemeClr val="bg1"/>
                </a:solidFill>
                <a:latin typeface="Book Antiqua" pitchFamily="18" charset="0"/>
              </a:rPr>
              <a:t>El Parque Nacional Acadia está ubicado en el sureste del estado de Maine (Estados Unidos).</a:t>
            </a:r>
          </a:p>
          <a:p>
            <a:pPr algn="ctr"/>
            <a:r>
              <a:rPr lang="es-ES" sz="1400" i="1" dirty="0" smtClean="0">
                <a:solidFill>
                  <a:schemeClr val="bg1"/>
                </a:solidFill>
                <a:latin typeface="Book Antiqua" pitchFamily="18" charset="0"/>
              </a:rPr>
              <a:t>Protege una gran parte de Mount </a:t>
            </a:r>
            <a:r>
              <a:rPr lang="es-ES" sz="1400" i="1" dirty="0" err="1" smtClean="0">
                <a:solidFill>
                  <a:schemeClr val="bg1"/>
                </a:solidFill>
                <a:latin typeface="Book Antiqua" pitchFamily="18" charset="0"/>
              </a:rPr>
              <a:t>Desert</a:t>
            </a:r>
            <a:r>
              <a:rPr lang="es-ES" sz="1400" i="1" dirty="0" smtClean="0">
                <a:solidFill>
                  <a:schemeClr val="bg1"/>
                </a:solidFill>
                <a:latin typeface="Book Antiqua" pitchFamily="18" charset="0"/>
              </a:rPr>
              <a:t> Island y varias islas más pequeñas frente a la costa atlántica.</a:t>
            </a:r>
          </a:p>
          <a:p>
            <a:pPr algn="ctr"/>
            <a:r>
              <a:rPr lang="es-ES" sz="1400" i="1" dirty="0" smtClean="0">
                <a:solidFill>
                  <a:schemeClr val="bg1"/>
                </a:solidFill>
                <a:latin typeface="Book Antiqua" pitchFamily="18" charset="0"/>
              </a:rPr>
              <a:t>El área consta de montañas, costas, bosques y lagos.</a:t>
            </a:r>
          </a:p>
          <a:p>
            <a:pPr algn="ctr"/>
            <a:r>
              <a:rPr lang="es-ES" sz="1400" i="1" dirty="0" smtClean="0">
                <a:solidFill>
                  <a:schemeClr val="bg1"/>
                </a:solidFill>
                <a:latin typeface="Book Antiqua" pitchFamily="18" charset="0"/>
              </a:rPr>
              <a:t>Además de Mount </a:t>
            </a:r>
            <a:r>
              <a:rPr lang="es-ES" sz="1400" i="1" dirty="0" err="1" smtClean="0">
                <a:solidFill>
                  <a:schemeClr val="bg1"/>
                </a:solidFill>
                <a:latin typeface="Book Antiqua" pitchFamily="18" charset="0"/>
              </a:rPr>
              <a:t>Desert</a:t>
            </a:r>
            <a:r>
              <a:rPr lang="es-ES" sz="1400" i="1" dirty="0" smtClean="0">
                <a:solidFill>
                  <a:schemeClr val="bg1"/>
                </a:solidFill>
                <a:latin typeface="Book Antiqua" pitchFamily="18" charset="0"/>
              </a:rPr>
              <a:t> Island, el parque cubre una gran parte de la isla </a:t>
            </a:r>
            <a:r>
              <a:rPr lang="es-ES" sz="1400" i="1" dirty="0" err="1" smtClean="0">
                <a:solidFill>
                  <a:schemeClr val="bg1"/>
                </a:solidFill>
                <a:latin typeface="Book Antiqua" pitchFamily="18" charset="0"/>
              </a:rPr>
              <a:t>au</a:t>
            </a:r>
            <a:r>
              <a:rPr lang="es-ES" sz="1400" i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es-ES" sz="1400" i="1" dirty="0" err="1" smtClean="0">
                <a:solidFill>
                  <a:schemeClr val="bg1"/>
                </a:solidFill>
                <a:latin typeface="Book Antiqua" pitchFamily="18" charset="0"/>
              </a:rPr>
              <a:t>Haut</a:t>
            </a:r>
            <a:r>
              <a:rPr lang="es-ES" sz="1400" i="1" dirty="0" smtClean="0">
                <a:solidFill>
                  <a:schemeClr val="bg1"/>
                </a:solidFill>
                <a:latin typeface="Book Antiqua" pitchFamily="18" charset="0"/>
              </a:rPr>
              <a:t>, una pequeña isla al suroeste de Mount </a:t>
            </a:r>
            <a:r>
              <a:rPr lang="es-ES" sz="1400" i="1" dirty="0" err="1" smtClean="0">
                <a:solidFill>
                  <a:schemeClr val="bg1"/>
                </a:solidFill>
                <a:latin typeface="Book Antiqua" pitchFamily="18" charset="0"/>
              </a:rPr>
              <a:t>Desert</a:t>
            </a:r>
            <a:r>
              <a:rPr lang="es-ES" sz="1400" i="1" dirty="0" smtClean="0">
                <a:solidFill>
                  <a:schemeClr val="bg1"/>
                </a:solidFill>
                <a:latin typeface="Book Antiqua" pitchFamily="18" charset="0"/>
              </a:rPr>
              <a:t> Island.</a:t>
            </a:r>
          </a:p>
          <a:p>
            <a:pPr algn="ctr"/>
            <a:r>
              <a:rPr lang="es-ES" sz="1400" i="1" dirty="0" smtClean="0">
                <a:solidFill>
                  <a:schemeClr val="bg1"/>
                </a:solidFill>
                <a:latin typeface="Book Antiqua" pitchFamily="18" charset="0"/>
              </a:rPr>
              <a:t>El área es de 123 km2</a:t>
            </a:r>
            <a:endParaRPr lang="nl-NL" sz="1400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grpSp>
        <p:nvGrpSpPr>
          <p:cNvPr id="90160" name="Group 48"/>
          <p:cNvGrpSpPr>
            <a:grpSpLocks/>
          </p:cNvGrpSpPr>
          <p:nvPr/>
        </p:nvGrpSpPr>
        <p:grpSpPr bwMode="auto">
          <a:xfrm>
            <a:off x="0" y="1"/>
            <a:ext cx="9144001" cy="6923088"/>
            <a:chOff x="-5284" y="952"/>
            <a:chExt cx="5760" cy="4361"/>
          </a:xfrm>
        </p:grpSpPr>
        <p:pic>
          <p:nvPicPr>
            <p:cNvPr id="90158" name="Picture 46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284" y="952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0159" name="Picture 47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68" y="3743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0130" name="Text Box 18"/>
          <p:cNvSpPr txBox="1">
            <a:spLocks noChangeArrowheads="1"/>
          </p:cNvSpPr>
          <p:nvPr/>
        </p:nvSpPr>
        <p:spPr bwMode="auto">
          <a:xfrm>
            <a:off x="3886200" y="6453188"/>
            <a:ext cx="2916238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nl-NL" sz="900">
                <a:solidFill>
                  <a:schemeClr val="bg1"/>
                </a:solidFill>
              </a:rPr>
              <a:t>cvonck@zeelandnet.nl</a:t>
            </a: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11" name="Picture 3" descr="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2212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2213" name="Picture 5" descr="2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2214" name="Picture 6" descr="Fotograa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  <p:sndAc>
      <p:stSnd>
        <p:snd r:embed="rId2" name="Ete d'amour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0" name="Picture 2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805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8052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8053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2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600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6004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6005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6" name="Picture 2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214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2148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2149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702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7028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7029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4" name="Picture 2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323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3236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3237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2" name="Picture 2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112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1124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1125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06" name="Picture 2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630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6308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6309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58" name="Picture 2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425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4260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4261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330" name="Picture 2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733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7332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7333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426" name="Picture 2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142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1428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1429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450" name="Picture 2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245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2452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2453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354" name="Picture 2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835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8356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8357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78" name="Picture 2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937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9380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9381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546" name="Picture 2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654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6548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6549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498" name="Picture 2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449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4500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4501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570" name="Picture 2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757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7572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7573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22" name="Picture 2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552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5524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5525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859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8596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8597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098" name="Picture 2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009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0100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0101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961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9620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9621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4" name="Picture 2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907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9076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9077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 descr="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064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0644" name="Picture 4" descr="2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0645" name="Picture 5" descr="Fotograa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  <p:sndAc>
      <p:stSnd loop="1">
        <p:snd r:embed="rId2" name="Fluitende vogel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0" name="Picture 2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269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2692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2693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166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1668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1669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2" name="Picture 2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576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5764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5765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786" name="Picture 2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678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6788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6789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4" name="Picture 2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883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8836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8837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2" name="Picture 2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088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0884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0885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6" name="Picture 2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190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1908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1909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 descr="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293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2932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2933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954" name="Picture 2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395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3956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3957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978" name="Picture 2" descr="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497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4980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4981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Parc National d'Acadie .. 04 05 2010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Parc National d'Acadie .. 04 05 2010</Template>
  <TotalTime>8</TotalTime>
  <Words>99</Words>
  <Application>Microsoft Office PowerPoint</Application>
  <PresentationFormat>Presentación en pantalla (4:3)</PresentationFormat>
  <Paragraphs>8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9" baseType="lpstr">
      <vt:lpstr>Arial</vt:lpstr>
      <vt:lpstr>Book Antiqua</vt:lpstr>
      <vt:lpstr>USA - Parc National d'Acadie .. 04 05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2020-02-18T19:50:44Z</dcterms:created>
  <dcterms:modified xsi:type="dcterms:W3CDTF">2020-02-18T19:59:37Z</dcterms:modified>
</cp:coreProperties>
</file>