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70"/>
  </p:notesMasterIdLst>
  <p:sldIdLst>
    <p:sldId id="317" r:id="rId3"/>
    <p:sldId id="315" r:id="rId4"/>
    <p:sldId id="280" r:id="rId5"/>
    <p:sldId id="270" r:id="rId6"/>
    <p:sldId id="278" r:id="rId7"/>
    <p:sldId id="267" r:id="rId8"/>
    <p:sldId id="314" r:id="rId9"/>
    <p:sldId id="258" r:id="rId10"/>
    <p:sldId id="256" r:id="rId11"/>
    <p:sldId id="259" r:id="rId12"/>
    <p:sldId id="262" r:id="rId13"/>
    <p:sldId id="263" r:id="rId14"/>
    <p:sldId id="264" r:id="rId15"/>
    <p:sldId id="265" r:id="rId16"/>
    <p:sldId id="266" r:id="rId17"/>
    <p:sldId id="269" r:id="rId18"/>
    <p:sldId id="271" r:id="rId19"/>
    <p:sldId id="272" r:id="rId20"/>
    <p:sldId id="273" r:id="rId21"/>
    <p:sldId id="274" r:id="rId22"/>
    <p:sldId id="276" r:id="rId23"/>
    <p:sldId id="318" r:id="rId24"/>
    <p:sldId id="320" r:id="rId25"/>
    <p:sldId id="322" r:id="rId26"/>
    <p:sldId id="279" r:id="rId27"/>
    <p:sldId id="281" r:id="rId28"/>
    <p:sldId id="283" r:id="rId29"/>
    <p:sldId id="284" r:id="rId30"/>
    <p:sldId id="285" r:id="rId31"/>
    <p:sldId id="286" r:id="rId32"/>
    <p:sldId id="287" r:id="rId33"/>
    <p:sldId id="310" r:id="rId34"/>
    <p:sldId id="309" r:id="rId35"/>
    <p:sldId id="288" r:id="rId36"/>
    <p:sldId id="289" r:id="rId37"/>
    <p:sldId id="291" r:id="rId38"/>
    <p:sldId id="292" r:id="rId39"/>
    <p:sldId id="293" r:id="rId40"/>
    <p:sldId id="311" r:id="rId41"/>
    <p:sldId id="294" r:id="rId42"/>
    <p:sldId id="295" r:id="rId43"/>
    <p:sldId id="296" r:id="rId44"/>
    <p:sldId id="297" r:id="rId45"/>
    <p:sldId id="298" r:id="rId46"/>
    <p:sldId id="299" r:id="rId47"/>
    <p:sldId id="313" r:id="rId48"/>
    <p:sldId id="301" r:id="rId49"/>
    <p:sldId id="302" r:id="rId50"/>
    <p:sldId id="303" r:id="rId51"/>
    <p:sldId id="312" r:id="rId52"/>
    <p:sldId id="304" r:id="rId53"/>
    <p:sldId id="305" r:id="rId54"/>
    <p:sldId id="307" r:id="rId55"/>
    <p:sldId id="308" r:id="rId56"/>
    <p:sldId id="300" r:id="rId57"/>
    <p:sldId id="321" r:id="rId58"/>
    <p:sldId id="324" r:id="rId59"/>
    <p:sldId id="323" r:id="rId60"/>
    <p:sldId id="325" r:id="rId61"/>
    <p:sldId id="328" r:id="rId62"/>
    <p:sldId id="275" r:id="rId63"/>
    <p:sldId id="319" r:id="rId64"/>
    <p:sldId id="260" r:id="rId65"/>
    <p:sldId id="326" r:id="rId66"/>
    <p:sldId id="327" r:id="rId67"/>
    <p:sldId id="316" r:id="rId68"/>
    <p:sldId id="329" r:id="rId69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/FfVqjBHVLqhSKPRkKLdCw==" hashData="Onx9rJaxl/JF5EaMHViguJ+pKu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594" autoAdjust="0"/>
    <p:restoredTop sz="94612" autoAdjust="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566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tableStyles" Target="tableStyle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71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D872CBCF-CB66-4949-8B8A-8F3EE5BF171A}" type="datetimeFigureOut">
              <a:rPr lang="en-US"/>
              <a:pPr>
                <a:defRPr/>
              </a:pPr>
              <a:t>7/1/2022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DD14D077-C540-47A7-AC1E-1E682EB572A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550685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B811E2-BB23-42B1-A7CD-928D93CFE257}" type="datetimeFigureOut">
              <a:rPr lang="en-US"/>
              <a:pPr>
                <a:defRPr/>
              </a:pPr>
              <a:t>7/1/2022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52048E-DCA1-4329-B486-741A493104F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7092501"/>
      </p:ext>
    </p:extLst>
  </p:cSld>
  <p:clrMapOvr>
    <a:masterClrMapping/>
  </p:clrMapOvr>
  <p:transition spd="slow" advTm="7000"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D1CF8-A94C-4E2D-BA28-73F93054B061}" type="datetimeFigureOut">
              <a:rPr lang="en-US"/>
              <a:pPr>
                <a:defRPr/>
              </a:pPr>
              <a:t>7/1/2022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E700B2-E0B4-48C6-BB9C-50E88FF0064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5775082"/>
      </p:ext>
    </p:extLst>
  </p:cSld>
  <p:clrMapOvr>
    <a:masterClrMapping/>
  </p:clrMapOvr>
  <p:transition spd="slow" advTm="7000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930886-36F8-4805-A739-7CE40288AE27}" type="datetimeFigureOut">
              <a:rPr lang="en-US"/>
              <a:pPr>
                <a:defRPr/>
              </a:pPr>
              <a:t>7/1/2022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99BA5E-4D83-4815-A1C3-2814EA855A6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4245500"/>
      </p:ext>
    </p:extLst>
  </p:cSld>
  <p:clrMapOvr>
    <a:masterClrMapping/>
  </p:clrMapOvr>
  <p:transition spd="slow" advTm="7000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8F22B4-8AA7-4ACF-B5AD-2AD46F998012}" type="datetimeFigureOut">
              <a:rPr lang="en-US"/>
              <a:pPr>
                <a:defRPr/>
              </a:pPr>
              <a:t>7/1/2022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315A81-2A4A-4749-AFE2-411B18FED9D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6270745"/>
      </p:ext>
    </p:extLst>
  </p:cSld>
  <p:clrMapOvr>
    <a:masterClrMapping/>
  </p:clrMapOvr>
  <p:transition spd="slow" advTm="7000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F0EF44-7AA2-4808-BE11-44EA0498C5FE}" type="datetimeFigureOut">
              <a:rPr lang="en-US"/>
              <a:pPr>
                <a:defRPr/>
              </a:pPr>
              <a:t>7/1/2022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D00601-6348-4EAB-A9C7-A39339B651C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4160804"/>
      </p:ext>
    </p:extLst>
  </p:cSld>
  <p:clrMapOvr>
    <a:masterClrMapping/>
  </p:clrMapOvr>
  <p:transition spd="slow" advTm="7000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F86E6D-FC28-4C93-8BD0-F9F0CB2E6599}" type="datetimeFigureOut">
              <a:rPr lang="en-US"/>
              <a:pPr>
                <a:defRPr/>
              </a:pPr>
              <a:t>7/1/2022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AA2D66-791D-4286-B3D5-3C879101FC7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4844648"/>
      </p:ext>
    </p:extLst>
  </p:cSld>
  <p:clrMapOvr>
    <a:masterClrMapping/>
  </p:clrMapOvr>
  <p:transition spd="slow" advTm="7000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A38C0D-3429-49B8-8765-1739D2437D08}" type="datetimeFigureOut">
              <a:rPr lang="en-US"/>
              <a:pPr>
                <a:defRPr/>
              </a:pPr>
              <a:t>7/1/2022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3A13B1-EC47-48A3-B42F-7A596B53B70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0147990"/>
      </p:ext>
    </p:extLst>
  </p:cSld>
  <p:clrMapOvr>
    <a:masterClrMapping/>
  </p:clrMapOvr>
  <p:transition spd="slow" advTm="7000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CDE379-5046-4022-B3C7-DDBB0832F9AF}" type="datetimeFigureOut">
              <a:rPr lang="en-US"/>
              <a:pPr>
                <a:defRPr/>
              </a:pPr>
              <a:t>7/1/2022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99137D-A610-4111-A745-D058D0BEBD2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07388"/>
      </p:ext>
    </p:extLst>
  </p:cSld>
  <p:clrMapOvr>
    <a:masterClrMapping/>
  </p:clrMapOvr>
  <p:transition spd="slow" advTm="7000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889A55-E398-4D84-AAAA-82CF0CF66633}" type="datetimeFigureOut">
              <a:rPr lang="en-US"/>
              <a:pPr>
                <a:defRPr/>
              </a:pPr>
              <a:t>7/1/2022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DB4281-DDBC-431B-B375-98D36503DAA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5596801"/>
      </p:ext>
    </p:extLst>
  </p:cSld>
  <p:clrMapOvr>
    <a:masterClrMapping/>
  </p:clrMapOvr>
  <p:transition spd="slow" advTm="7000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7843CD-DE36-40C6-9959-ED157C607375}" type="datetimeFigureOut">
              <a:rPr lang="en-US"/>
              <a:pPr>
                <a:defRPr/>
              </a:pPr>
              <a:t>7/1/2022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482928-4467-4D5F-8342-4D37F6CD547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1535559"/>
      </p:ext>
    </p:extLst>
  </p:cSld>
  <p:clrMapOvr>
    <a:masterClrMapping/>
  </p:clrMapOvr>
  <p:transition spd="slow" advTm="7000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E3A2B3-98BC-4549-8337-6E09205AEAA6}" type="datetimeFigureOut">
              <a:rPr lang="en-US"/>
              <a:pPr>
                <a:defRPr/>
              </a:pPr>
              <a:t>7/1/2022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3ED4DF-1ECD-408F-98B3-49BD4AB4E26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4592153"/>
      </p:ext>
    </p:extLst>
  </p:cSld>
  <p:clrMapOvr>
    <a:masterClrMapping/>
  </p:clrMapOvr>
  <p:transition spd="slow" advTm="7000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87900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FB5160C-D3C1-4D1E-B012-0E736A25B667}" type="datetimeFigureOut">
              <a:rPr lang="en-US"/>
              <a:pPr>
                <a:defRPr/>
              </a:pPr>
              <a:t>7/1/2022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B7FB071-3026-4DEE-AA32-6776C29FB65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7000">
    <p:wipe dir="r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jpeg"/><Relationship Id="rId7" Type="http://schemas.openxmlformats.org/officeDocument/2006/relationships/image" Target="../media/image6.gif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gif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5.png"/><Relationship Id="rId10" Type="http://schemas.openxmlformats.org/officeDocument/2006/relationships/image" Target="../media/image7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1" descr="2556467588_734f23882a_b.jpg"/>
          <p:cNvPicPr>
            <a:picLocks noChangeAspect="1"/>
          </p:cNvPicPr>
          <p:nvPr/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 descr="p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685800"/>
            <a:ext cx="669925" cy="1036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 descr="a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685800"/>
            <a:ext cx="830263" cy="1036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 descr="r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685800"/>
            <a:ext cx="815975" cy="104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 descr="i.gif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685800"/>
            <a:ext cx="334963" cy="104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 descr="s.gif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685800"/>
            <a:ext cx="593725" cy="104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Yves1888.wav">
            <a:hlinkClick r:id="" action="ppaction://media"/>
          </p:cNvPr>
          <p:cNvPicPr>
            <a:picLocks noRot="1" noChangeAspect="1"/>
          </p:cNvPicPr>
          <p:nvPr>
            <a:wavAudioFile r:embed="rId1" name="Yves Montand - A Paris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2000" y="6613525"/>
            <a:ext cx="2444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69">
                <p:cTn id="3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" descr="paris-arc-1024-768-90985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11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800px-Arc_de_tiromphe_defense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5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 descr="Louvre_Aile_Richelieu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5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TextBox 2"/>
          <p:cNvSpPr txBox="1">
            <a:spLocks noChangeArrowheads="1"/>
          </p:cNvSpPr>
          <p:nvPr/>
        </p:nvSpPr>
        <p:spPr bwMode="auto">
          <a:xfrm>
            <a:off x="6172200" y="457200"/>
            <a:ext cx="23622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sq-AL" b="1" i="1">
                <a:latin typeface="Calibri" pitchFamily="34" charset="0"/>
              </a:rPr>
              <a:t>Louvre </a:t>
            </a:r>
            <a:r>
              <a:rPr lang="en-US" b="1" i="1">
                <a:latin typeface="Calibri" pitchFamily="34" charset="0"/>
              </a:rPr>
              <a:t> - </a:t>
            </a:r>
            <a:r>
              <a:rPr lang="sq-AL" b="1" i="1">
                <a:latin typeface="Calibri" pitchFamily="34" charset="0"/>
              </a:rPr>
              <a:t>Aile Richelieu</a:t>
            </a:r>
          </a:p>
        </p:txBody>
      </p:sp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Palais_Garnier (Opera house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TextBox 3"/>
          <p:cNvSpPr txBox="1">
            <a:spLocks noChangeArrowheads="1"/>
          </p:cNvSpPr>
          <p:nvPr/>
        </p:nvSpPr>
        <p:spPr bwMode="auto">
          <a:xfrm>
            <a:off x="5791200" y="228600"/>
            <a:ext cx="32004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gsw-FR" b="1" i="1">
                <a:latin typeface="Calibri" pitchFamily="34" charset="0"/>
              </a:rPr>
              <a:t>Palais Garnier (Opera Garnier)</a:t>
            </a:r>
          </a:p>
        </p:txBody>
      </p:sp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Opera_Bastille_temps_couvert_Pari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7086600" y="304800"/>
            <a:ext cx="16002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b="1" i="1" dirty="0">
                <a:solidFill>
                  <a:schemeClr val="bg1"/>
                </a:solidFill>
                <a:latin typeface="+mn-lt"/>
              </a:rPr>
              <a:t>Opera Bastille</a:t>
            </a:r>
          </a:p>
        </p:txBody>
      </p:sp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" descr="Les Invalide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TextBox 2"/>
          <p:cNvSpPr txBox="1">
            <a:spLocks noChangeArrowheads="1"/>
          </p:cNvSpPr>
          <p:nvPr/>
        </p:nvSpPr>
        <p:spPr bwMode="auto">
          <a:xfrm>
            <a:off x="304800" y="381000"/>
            <a:ext cx="22860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gsw-FR" b="1" i="1">
                <a:latin typeface="Calibri" pitchFamily="34" charset="0"/>
              </a:rPr>
              <a:t>Les Invalides</a:t>
            </a:r>
          </a:p>
        </p:txBody>
      </p:sp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" descr="800px-Conciergerie_(Paris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TextBox 2"/>
          <p:cNvSpPr txBox="1">
            <a:spLocks noChangeArrowheads="1"/>
          </p:cNvSpPr>
          <p:nvPr/>
        </p:nvSpPr>
        <p:spPr bwMode="auto">
          <a:xfrm>
            <a:off x="6781800" y="304800"/>
            <a:ext cx="19050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b="1" i="1">
                <a:solidFill>
                  <a:schemeClr val="bg1"/>
                </a:solidFill>
                <a:latin typeface="Calibri" pitchFamily="34" charset="0"/>
              </a:rPr>
              <a:t>La  </a:t>
            </a:r>
            <a:r>
              <a:rPr lang="sq-AL" b="1" i="1">
                <a:solidFill>
                  <a:schemeClr val="bg1"/>
                </a:solidFill>
                <a:latin typeface="Calibri" pitchFamily="34" charset="0"/>
              </a:rPr>
              <a:t>Conciergerie</a:t>
            </a:r>
          </a:p>
        </p:txBody>
      </p:sp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 descr="668px-Porta_St__Deni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TextBox 2"/>
          <p:cNvSpPr txBox="1">
            <a:spLocks noChangeArrowheads="1"/>
          </p:cNvSpPr>
          <p:nvPr/>
        </p:nvSpPr>
        <p:spPr bwMode="auto">
          <a:xfrm>
            <a:off x="304800" y="228600"/>
            <a:ext cx="15240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gsw-FR" b="1" i="1">
                <a:solidFill>
                  <a:schemeClr val="bg1"/>
                </a:solidFill>
                <a:latin typeface="Calibri" pitchFamily="34" charset="0"/>
              </a:rPr>
              <a:t>Porte </a:t>
            </a:r>
            <a:r>
              <a:rPr lang="en-US" b="1" i="1">
                <a:solidFill>
                  <a:schemeClr val="bg1"/>
                </a:solidFill>
                <a:latin typeface="Calibri" pitchFamily="34" charset="0"/>
              </a:rPr>
              <a:t>St Denis</a:t>
            </a:r>
          </a:p>
        </p:txBody>
      </p:sp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 descr="800px-France_Paris_Petit_Palais_renove_0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TextBox 2"/>
          <p:cNvSpPr txBox="1">
            <a:spLocks noChangeArrowheads="1"/>
          </p:cNvSpPr>
          <p:nvPr/>
        </p:nvSpPr>
        <p:spPr bwMode="auto">
          <a:xfrm>
            <a:off x="609600" y="457200"/>
            <a:ext cx="13716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gsw-FR" b="1" i="1">
                <a:latin typeface="Calibri" pitchFamily="34" charset="0"/>
              </a:rPr>
              <a:t>Petit Palais</a:t>
            </a:r>
          </a:p>
        </p:txBody>
      </p:sp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 descr="800px-Val_de_Grace_dsc0463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TextBox 2"/>
          <p:cNvSpPr txBox="1">
            <a:spLocks noChangeArrowheads="1"/>
          </p:cNvSpPr>
          <p:nvPr/>
        </p:nvSpPr>
        <p:spPr bwMode="auto">
          <a:xfrm>
            <a:off x="1066800" y="228600"/>
            <a:ext cx="14478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b="1" i="1">
                <a:latin typeface="Calibri" pitchFamily="34" charset="0"/>
              </a:rPr>
              <a:t>Val de Grace</a:t>
            </a:r>
          </a:p>
        </p:txBody>
      </p:sp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 descr="-arc-de-triomphe-du-Carrouse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03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TextBox 2"/>
          <p:cNvSpPr txBox="1">
            <a:spLocks noChangeArrowheads="1"/>
          </p:cNvSpPr>
          <p:nvPr/>
        </p:nvSpPr>
        <p:spPr bwMode="auto">
          <a:xfrm>
            <a:off x="228600" y="304800"/>
            <a:ext cx="31242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b="1" i="1">
                <a:latin typeface="Calibri" pitchFamily="34" charset="0"/>
              </a:rPr>
              <a:t>Arc de </a:t>
            </a:r>
            <a:r>
              <a:rPr lang="sq-AL" b="1" i="1">
                <a:latin typeface="Calibri" pitchFamily="34" charset="0"/>
              </a:rPr>
              <a:t>Triomphe du Carrousel</a:t>
            </a:r>
          </a:p>
        </p:txBody>
      </p:sp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 descr="Eglise_Saint_Eustache_Pari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98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TextBox 2"/>
          <p:cNvSpPr txBox="1">
            <a:spLocks noChangeArrowheads="1"/>
          </p:cNvSpPr>
          <p:nvPr/>
        </p:nvSpPr>
        <p:spPr bwMode="auto">
          <a:xfrm>
            <a:off x="457200" y="304800"/>
            <a:ext cx="19050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sq-AL" b="1" i="1">
                <a:latin typeface="Calibri" pitchFamily="34" charset="0"/>
              </a:rPr>
              <a:t>Eglise St Eustache</a:t>
            </a:r>
          </a:p>
        </p:txBody>
      </p:sp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 descr="foto_parigi_091_place_Concord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5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TextBox 2"/>
          <p:cNvSpPr txBox="1">
            <a:spLocks noChangeArrowheads="1"/>
          </p:cNvSpPr>
          <p:nvPr/>
        </p:nvSpPr>
        <p:spPr bwMode="auto">
          <a:xfrm>
            <a:off x="304800" y="381000"/>
            <a:ext cx="16764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b="1" i="1">
                <a:solidFill>
                  <a:schemeClr val="bg1"/>
                </a:solidFill>
                <a:latin typeface="Calibri" pitchFamily="34" charset="0"/>
              </a:rPr>
              <a:t>Place Concorde</a:t>
            </a:r>
          </a:p>
        </p:txBody>
      </p:sp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 descr="foto_parigi_094_Gare_Du_Nord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TextBox 2"/>
          <p:cNvSpPr txBox="1">
            <a:spLocks noChangeArrowheads="1"/>
          </p:cNvSpPr>
          <p:nvPr/>
        </p:nvSpPr>
        <p:spPr bwMode="auto">
          <a:xfrm>
            <a:off x="304800" y="381000"/>
            <a:ext cx="16002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sq-AL" b="1" i="1">
                <a:latin typeface="Calibri" pitchFamily="34" charset="0"/>
              </a:rPr>
              <a:t>Gare du Nord</a:t>
            </a:r>
          </a:p>
        </p:txBody>
      </p:sp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" descr="-Le_sacre_Coeur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5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304800" y="304800"/>
            <a:ext cx="14478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sq-AL" b="1" i="1">
                <a:latin typeface="Calibri" pitchFamily="34" charset="0"/>
              </a:rPr>
              <a:t>Sacre Coeur</a:t>
            </a:r>
          </a:p>
        </p:txBody>
      </p:sp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" descr="notre dame pari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TextBox 2"/>
          <p:cNvSpPr txBox="1">
            <a:spLocks noChangeArrowheads="1"/>
          </p:cNvSpPr>
          <p:nvPr/>
        </p:nvSpPr>
        <p:spPr bwMode="auto">
          <a:xfrm>
            <a:off x="7391400" y="381000"/>
            <a:ext cx="16002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b="1" i="1">
                <a:latin typeface="Calibri" pitchFamily="34" charset="0"/>
              </a:rPr>
              <a:t>Notre Dame</a:t>
            </a:r>
          </a:p>
        </p:txBody>
      </p:sp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" descr="Paris_metro3_-_Bourse_-_entrance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TextBox 2"/>
          <p:cNvSpPr txBox="1">
            <a:spLocks noChangeArrowheads="1"/>
          </p:cNvSpPr>
          <p:nvPr/>
        </p:nvSpPr>
        <p:spPr bwMode="auto">
          <a:xfrm>
            <a:off x="304800" y="228600"/>
            <a:ext cx="15240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b="1" i="1">
                <a:solidFill>
                  <a:schemeClr val="bg1"/>
                </a:solidFill>
                <a:latin typeface="Calibri" pitchFamily="34" charset="0"/>
              </a:rPr>
              <a:t>Paris Bourse</a:t>
            </a:r>
          </a:p>
        </p:txBody>
      </p:sp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" descr="Paris-france-694584_1024_76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" descr="foto_parigi_01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457200" y="381000"/>
            <a:ext cx="16764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b="1" i="1">
                <a:solidFill>
                  <a:schemeClr val="bg1"/>
                </a:solidFill>
                <a:latin typeface="Calibri" pitchFamily="34" charset="0"/>
              </a:rPr>
              <a:t>La Madeleine</a:t>
            </a:r>
          </a:p>
        </p:txBody>
      </p:sp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" descr="foto_parigi_049_montmartr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1" name="TextBox 2"/>
          <p:cNvSpPr txBox="1">
            <a:spLocks noChangeArrowheads="1"/>
          </p:cNvSpPr>
          <p:nvPr/>
        </p:nvSpPr>
        <p:spPr bwMode="auto">
          <a:xfrm>
            <a:off x="381000" y="228600"/>
            <a:ext cx="14478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b="1" i="1">
                <a:latin typeface="Calibri" pitchFamily="34" charset="0"/>
              </a:rPr>
              <a:t>Montmartre</a:t>
            </a:r>
          </a:p>
        </p:txBody>
      </p:sp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091228181230_9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1" b="-3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457200" y="6324600"/>
            <a:ext cx="14478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b="1" i="1">
                <a:latin typeface="Calibri" pitchFamily="34" charset="0"/>
              </a:rPr>
              <a:t>Montmartre</a:t>
            </a:r>
          </a:p>
        </p:txBody>
      </p:sp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1" descr="QUARTIER ANGLAIS pARI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676400" y="381000"/>
            <a:ext cx="17526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gsw-FR" b="1" i="1" dirty="0">
                <a:solidFill>
                  <a:schemeClr val="bg1"/>
                </a:solidFill>
                <a:latin typeface="+mn-lt"/>
              </a:rPr>
              <a:t>Quartier Anglais</a:t>
            </a:r>
          </a:p>
        </p:txBody>
      </p:sp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uartier latin - rue de bucy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038600" y="228600"/>
            <a:ext cx="15240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sq-AL" b="1" i="1" dirty="0">
                <a:solidFill>
                  <a:schemeClr val="bg1"/>
                </a:solidFill>
                <a:latin typeface="+mn-lt"/>
              </a:rPr>
              <a:t>Quartier Latin</a:t>
            </a:r>
          </a:p>
        </p:txBody>
      </p:sp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" descr="797px-Hotel_Ritz_Pari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5" name="TextBox 2"/>
          <p:cNvSpPr txBox="1">
            <a:spLocks noChangeArrowheads="1"/>
          </p:cNvSpPr>
          <p:nvPr/>
        </p:nvSpPr>
        <p:spPr bwMode="auto">
          <a:xfrm>
            <a:off x="7467600" y="228600"/>
            <a:ext cx="11430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b="1" i="1">
                <a:solidFill>
                  <a:schemeClr val="bg1"/>
                </a:solidFill>
                <a:latin typeface="Calibri" pitchFamily="34" charset="0"/>
              </a:rPr>
              <a:t>Hotel Ritz</a:t>
            </a:r>
          </a:p>
        </p:txBody>
      </p:sp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rc de triomphe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2"/>
          <p:cNvSpPr txBox="1">
            <a:spLocks noChangeArrowheads="1"/>
          </p:cNvSpPr>
          <p:nvPr/>
        </p:nvSpPr>
        <p:spPr bwMode="auto">
          <a:xfrm>
            <a:off x="762000" y="304800"/>
            <a:ext cx="19050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gsw-FR" b="1" i="1">
                <a:solidFill>
                  <a:schemeClr val="bg1"/>
                </a:solidFill>
                <a:latin typeface="Calibri" pitchFamily="34" charset="0"/>
              </a:rPr>
              <a:t>Arc de  Triomphe</a:t>
            </a:r>
          </a:p>
        </p:txBody>
      </p:sp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1" descr="800px-Paris_Place_dItalie_dsc0406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7" name="TextBox 2"/>
          <p:cNvSpPr txBox="1">
            <a:spLocks noChangeArrowheads="1"/>
          </p:cNvSpPr>
          <p:nvPr/>
        </p:nvSpPr>
        <p:spPr bwMode="auto">
          <a:xfrm>
            <a:off x="381000" y="381000"/>
            <a:ext cx="15240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b="1" i="1">
                <a:latin typeface="Calibri" pitchFamily="34" charset="0"/>
              </a:rPr>
              <a:t>Place </a:t>
            </a:r>
            <a:r>
              <a:rPr lang="af-ZA" b="1" i="1">
                <a:latin typeface="Calibri" pitchFamily="34" charset="0"/>
              </a:rPr>
              <a:t>d’Italie</a:t>
            </a:r>
          </a:p>
        </p:txBody>
      </p:sp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1" descr="800px-Paris_Pont_de_Sully_IMA_dsc0403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1" name="TextBox 2"/>
          <p:cNvSpPr txBox="1">
            <a:spLocks noChangeArrowheads="1"/>
          </p:cNvSpPr>
          <p:nvPr/>
        </p:nvSpPr>
        <p:spPr bwMode="auto">
          <a:xfrm>
            <a:off x="304800" y="228600"/>
            <a:ext cx="16764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b="1" i="1">
                <a:solidFill>
                  <a:schemeClr val="bg1"/>
                </a:solidFill>
                <a:latin typeface="Calibri" pitchFamily="34" charset="0"/>
              </a:rPr>
              <a:t>Pont de Sully</a:t>
            </a:r>
          </a:p>
        </p:txBody>
      </p:sp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ont Alexandre III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2"/>
          <p:cNvSpPr txBox="1">
            <a:spLocks noChangeArrowheads="1"/>
          </p:cNvSpPr>
          <p:nvPr/>
        </p:nvSpPr>
        <p:spPr bwMode="auto">
          <a:xfrm>
            <a:off x="1447800" y="228600"/>
            <a:ext cx="19812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gsw-FR" b="1" i="1">
                <a:solidFill>
                  <a:schemeClr val="bg1"/>
                </a:solidFill>
                <a:latin typeface="Calibri" pitchFamily="34" charset="0"/>
              </a:rPr>
              <a:t>Pont Alexandre III</a:t>
            </a:r>
          </a:p>
        </p:txBody>
      </p:sp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1" descr="800px-Place_Vosges_Paris_Mai_2006_01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9" name="TextBox 2"/>
          <p:cNvSpPr txBox="1">
            <a:spLocks noChangeArrowheads="1"/>
          </p:cNvSpPr>
          <p:nvPr/>
        </p:nvSpPr>
        <p:spPr bwMode="auto">
          <a:xfrm>
            <a:off x="228600" y="304800"/>
            <a:ext cx="1447800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b="1" i="1">
                <a:solidFill>
                  <a:schemeClr val="bg1"/>
                </a:solidFill>
                <a:latin typeface="Calibri" pitchFamily="34" charset="0"/>
              </a:rPr>
              <a:t>Place Vosges</a:t>
            </a:r>
          </a:p>
        </p:txBody>
      </p:sp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1" descr="Fontaine_Saint-Sulpice_Paris_2008-03-14_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3" name="TextBox 2"/>
          <p:cNvSpPr txBox="1">
            <a:spLocks noChangeArrowheads="1"/>
          </p:cNvSpPr>
          <p:nvPr/>
        </p:nvSpPr>
        <p:spPr bwMode="auto">
          <a:xfrm>
            <a:off x="228600" y="304800"/>
            <a:ext cx="25908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b="1" i="1">
                <a:latin typeface="Calibri" pitchFamily="34" charset="0"/>
              </a:rPr>
              <a:t>Fontaine Saint </a:t>
            </a:r>
            <a:r>
              <a:rPr lang="gsw-FR" b="1" i="1">
                <a:latin typeface="Calibri" pitchFamily="34" charset="0"/>
              </a:rPr>
              <a:t>Sulpice</a:t>
            </a:r>
          </a:p>
        </p:txBody>
      </p:sp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1" descr="0 Place des Victoire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1" name="TextBox 2"/>
          <p:cNvSpPr txBox="1">
            <a:spLocks noChangeArrowheads="1"/>
          </p:cNvSpPr>
          <p:nvPr/>
        </p:nvSpPr>
        <p:spPr bwMode="auto">
          <a:xfrm>
            <a:off x="685800" y="533400"/>
            <a:ext cx="20574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gsw-FR" b="1" i="1">
                <a:latin typeface="Calibri" pitchFamily="34" charset="0"/>
              </a:rPr>
              <a:t>Place des Victoires</a:t>
            </a:r>
          </a:p>
        </p:txBody>
      </p:sp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1" descr="0 Pantheon 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5" name="TextBox 2"/>
          <p:cNvSpPr txBox="1">
            <a:spLocks noChangeArrowheads="1"/>
          </p:cNvSpPr>
          <p:nvPr/>
        </p:nvSpPr>
        <p:spPr bwMode="auto">
          <a:xfrm>
            <a:off x="381000" y="381000"/>
            <a:ext cx="11430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b="1" i="1">
                <a:latin typeface="Calibri" pitchFamily="34" charset="0"/>
              </a:rPr>
              <a:t>Pantheon</a:t>
            </a:r>
          </a:p>
        </p:txBody>
      </p:sp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1" descr="Galerie_nationale_du_Jeu_de_Paum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7" name="TextBox 2"/>
          <p:cNvSpPr txBox="1">
            <a:spLocks noChangeArrowheads="1"/>
          </p:cNvSpPr>
          <p:nvPr/>
        </p:nvSpPr>
        <p:spPr bwMode="auto">
          <a:xfrm>
            <a:off x="152400" y="304800"/>
            <a:ext cx="35052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gsw-FR" b="1" i="1">
                <a:solidFill>
                  <a:schemeClr val="bg1"/>
                </a:solidFill>
                <a:latin typeface="Calibri" pitchFamily="34" charset="0"/>
              </a:rPr>
              <a:t>Galerie Nationale Jeu de Paume</a:t>
            </a:r>
          </a:p>
        </p:txBody>
      </p:sp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1" descr="Grande_Gallerie_de_l'evolutio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19" name="TextBox 2"/>
          <p:cNvSpPr txBox="1">
            <a:spLocks noChangeArrowheads="1"/>
          </p:cNvSpPr>
          <p:nvPr/>
        </p:nvSpPr>
        <p:spPr bwMode="auto">
          <a:xfrm>
            <a:off x="381000" y="304800"/>
            <a:ext cx="31242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af-ZA" b="1" i="1">
                <a:solidFill>
                  <a:schemeClr val="bg1"/>
                </a:solidFill>
                <a:latin typeface="Calibri" pitchFamily="34" charset="0"/>
              </a:rPr>
              <a:t>Musee</a:t>
            </a:r>
            <a:r>
              <a:rPr lang="en-US" b="1" i="1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af-ZA" b="1" i="1">
                <a:solidFill>
                  <a:schemeClr val="bg1"/>
                </a:solidFill>
                <a:latin typeface="Calibri" pitchFamily="34" charset="0"/>
              </a:rPr>
              <a:t>d’Histoire Naturelle</a:t>
            </a:r>
          </a:p>
        </p:txBody>
      </p:sp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1" descr="Palais_Luxembourg and garde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67" name="TextBox 2"/>
          <p:cNvSpPr txBox="1">
            <a:spLocks noChangeArrowheads="1"/>
          </p:cNvSpPr>
          <p:nvPr/>
        </p:nvSpPr>
        <p:spPr bwMode="auto">
          <a:xfrm>
            <a:off x="228600" y="457200"/>
            <a:ext cx="19812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gsw-FR" b="1" i="1">
                <a:solidFill>
                  <a:schemeClr val="bg1"/>
                </a:solidFill>
                <a:latin typeface="Calibri" pitchFamily="34" charset="0"/>
              </a:rPr>
              <a:t>Palais</a:t>
            </a:r>
            <a:r>
              <a:rPr lang="en-US" b="1" i="1">
                <a:solidFill>
                  <a:schemeClr val="bg1"/>
                </a:solidFill>
                <a:latin typeface="Calibri" pitchFamily="34" charset="0"/>
              </a:rPr>
              <a:t> Luxemburg </a:t>
            </a:r>
          </a:p>
        </p:txBody>
      </p:sp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1" descr="Tuileries_garden_seen_from_Louvr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1" name="TextBox 2"/>
          <p:cNvSpPr txBox="1">
            <a:spLocks noChangeArrowheads="1"/>
          </p:cNvSpPr>
          <p:nvPr/>
        </p:nvSpPr>
        <p:spPr bwMode="auto">
          <a:xfrm>
            <a:off x="533400" y="533400"/>
            <a:ext cx="20574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gsw-FR" b="1" i="1">
                <a:latin typeface="Calibri" pitchFamily="34" charset="0"/>
              </a:rPr>
              <a:t>Jardin des Tuileries</a:t>
            </a:r>
          </a:p>
        </p:txBody>
      </p:sp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78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78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1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1" descr="Theattre-de-la-vil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900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5" name="TextBox 2"/>
          <p:cNvSpPr txBox="1">
            <a:spLocks noChangeArrowheads="1"/>
          </p:cNvSpPr>
          <p:nvPr/>
        </p:nvSpPr>
        <p:spPr bwMode="auto">
          <a:xfrm>
            <a:off x="228600" y="381000"/>
            <a:ext cx="19812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b="1" i="1">
                <a:solidFill>
                  <a:schemeClr val="bg1"/>
                </a:solidFill>
                <a:latin typeface="Calibri" pitchFamily="34" charset="0"/>
              </a:rPr>
              <a:t>Theatre de la Ville</a:t>
            </a:r>
          </a:p>
        </p:txBody>
      </p:sp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5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1" descr="Place_Vendome_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39" name="TextBox 2"/>
          <p:cNvSpPr txBox="1">
            <a:spLocks noChangeArrowheads="1"/>
          </p:cNvSpPr>
          <p:nvPr/>
        </p:nvSpPr>
        <p:spPr bwMode="auto">
          <a:xfrm>
            <a:off x="304800" y="304800"/>
            <a:ext cx="16764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b="1" i="1">
                <a:latin typeface="Calibri" pitchFamily="34" charset="0"/>
              </a:rPr>
              <a:t>Place Vendome</a:t>
            </a:r>
          </a:p>
        </p:txBody>
      </p:sp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9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1" descr="Sorbonne university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8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63" name="TextBox 2"/>
          <p:cNvSpPr txBox="1">
            <a:spLocks noChangeArrowheads="1"/>
          </p:cNvSpPr>
          <p:nvPr/>
        </p:nvSpPr>
        <p:spPr bwMode="auto">
          <a:xfrm>
            <a:off x="7620000" y="228600"/>
            <a:ext cx="11430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b="1" i="1">
                <a:latin typeface="Calibri" pitchFamily="34" charset="0"/>
              </a:rPr>
              <a:t>Sorbonne</a:t>
            </a:r>
            <a:endParaRPr lang="sq-AL" b="1" i="1">
              <a:latin typeface="Calibri" pitchFamily="34" charset="0"/>
            </a:endParaRPr>
          </a:p>
        </p:txBody>
      </p:sp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09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09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3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1" descr="Saint-Germain_l'Auxerroi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87" name="TextBox 2"/>
          <p:cNvSpPr txBox="1">
            <a:spLocks noChangeArrowheads="1"/>
          </p:cNvSpPr>
          <p:nvPr/>
        </p:nvSpPr>
        <p:spPr bwMode="auto">
          <a:xfrm>
            <a:off x="6019800" y="228600"/>
            <a:ext cx="27432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sq-AL" b="1" i="1">
                <a:latin typeface="Calibri" pitchFamily="34" charset="0"/>
              </a:rPr>
              <a:t>Saint-Germain l’Auxerrois</a:t>
            </a:r>
          </a:p>
        </p:txBody>
      </p:sp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19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19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7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Hotel Cluny_Garten(Museum of medievala rt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011" name="TextBox 3"/>
          <p:cNvSpPr txBox="1">
            <a:spLocks noChangeArrowheads="1"/>
          </p:cNvSpPr>
          <p:nvPr/>
        </p:nvSpPr>
        <p:spPr bwMode="auto">
          <a:xfrm>
            <a:off x="3048000" y="228600"/>
            <a:ext cx="29718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US" b="1" i="1">
                <a:solidFill>
                  <a:schemeClr val="bg1"/>
                </a:solidFill>
                <a:latin typeface="Calibri" pitchFamily="34" charset="0"/>
              </a:rPr>
              <a:t>Hotel  de Cluny</a:t>
            </a:r>
          </a:p>
          <a:p>
            <a:pPr algn="ctr" eaLnBrk="1" hangingPunct="1"/>
            <a:r>
              <a:rPr lang="en-US" b="1" i="1">
                <a:solidFill>
                  <a:schemeClr val="bg1"/>
                </a:solidFill>
                <a:latin typeface="Calibri" pitchFamily="34" charset="0"/>
              </a:rPr>
              <a:t> (</a:t>
            </a:r>
            <a:r>
              <a:rPr lang="af-ZA" b="1" i="1">
                <a:solidFill>
                  <a:schemeClr val="bg1"/>
                </a:solidFill>
                <a:latin typeface="Calibri" pitchFamily="34" charset="0"/>
              </a:rPr>
              <a:t>Musee d’Art Medieval</a:t>
            </a:r>
            <a:r>
              <a:rPr lang="en-US">
                <a:solidFill>
                  <a:schemeClr val="bg1"/>
                </a:solidFill>
                <a:latin typeface="Calibri" pitchFamily="34" charset="0"/>
              </a:rPr>
              <a:t>)</a:t>
            </a:r>
          </a:p>
        </p:txBody>
      </p:sp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30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30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1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1" descr="Hotel de-Soubise_Musee de=l histoir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5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35" name="TextBox 2"/>
          <p:cNvSpPr txBox="1">
            <a:spLocks noChangeArrowheads="1"/>
          </p:cNvSpPr>
          <p:nvPr/>
        </p:nvSpPr>
        <p:spPr bwMode="auto">
          <a:xfrm>
            <a:off x="228600" y="228600"/>
            <a:ext cx="32004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US" b="1" i="1">
                <a:solidFill>
                  <a:schemeClr val="bg1"/>
                </a:solidFill>
                <a:latin typeface="Calibri" pitchFamily="34" charset="0"/>
              </a:rPr>
              <a:t>  Hotel de Soubise</a:t>
            </a:r>
          </a:p>
          <a:p>
            <a:pPr algn="ctr" eaLnBrk="1" hangingPunct="1"/>
            <a:r>
              <a:rPr lang="en-US" b="1" i="1">
                <a:solidFill>
                  <a:schemeClr val="bg1"/>
                </a:solidFill>
                <a:latin typeface="Calibri" pitchFamily="34" charset="0"/>
              </a:rPr>
              <a:t>(</a:t>
            </a:r>
            <a:r>
              <a:rPr lang="sq-AL" b="1" i="1">
                <a:solidFill>
                  <a:schemeClr val="bg1"/>
                </a:solidFill>
                <a:latin typeface="Calibri" pitchFamily="34" charset="0"/>
              </a:rPr>
              <a:t>Musee de l’Histoire de France</a:t>
            </a:r>
            <a:r>
              <a:rPr lang="en-US" b="1" i="1">
                <a:solidFill>
                  <a:schemeClr val="bg1"/>
                </a:solidFill>
                <a:latin typeface="Calibri" pitchFamily="34" charset="0"/>
              </a:rPr>
              <a:t>) </a:t>
            </a:r>
          </a:p>
          <a:p>
            <a:pPr eaLnBrk="1" hangingPunct="1"/>
            <a:endParaRPr lang="en-US" b="1" i="1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5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1" descr="Hotel Sale (Musee Picasso(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700"/>
            <a:ext cx="9144000" cy="684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059" name="TextBox 2"/>
          <p:cNvSpPr txBox="1">
            <a:spLocks noChangeArrowheads="1"/>
          </p:cNvSpPr>
          <p:nvPr/>
        </p:nvSpPr>
        <p:spPr bwMode="auto">
          <a:xfrm>
            <a:off x="381000" y="228600"/>
            <a:ext cx="22098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sq-AL" b="1" i="1">
                <a:solidFill>
                  <a:schemeClr val="bg1"/>
                </a:solidFill>
                <a:latin typeface="Calibri" pitchFamily="34" charset="0"/>
              </a:rPr>
              <a:t>Hotel Sale </a:t>
            </a:r>
            <a:endParaRPr lang="en-US" b="1" i="1">
              <a:solidFill>
                <a:schemeClr val="bg1"/>
              </a:solidFill>
              <a:latin typeface="Calibri" pitchFamily="34" charset="0"/>
            </a:endParaRPr>
          </a:p>
          <a:p>
            <a:pPr algn="ctr" eaLnBrk="1" hangingPunct="1"/>
            <a:r>
              <a:rPr lang="sq-AL" b="1" i="1">
                <a:solidFill>
                  <a:schemeClr val="bg1"/>
                </a:solidFill>
                <a:latin typeface="Calibri" pitchFamily="34" charset="0"/>
              </a:rPr>
              <a:t>(Musee Picasso)</a:t>
            </a:r>
          </a:p>
        </p:txBody>
      </p:sp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50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50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9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1" descr="HotelVille_fontan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83" name="TextBox 2"/>
          <p:cNvSpPr txBox="1">
            <a:spLocks noChangeArrowheads="1"/>
          </p:cNvSpPr>
          <p:nvPr/>
        </p:nvSpPr>
        <p:spPr bwMode="auto">
          <a:xfrm>
            <a:off x="228600" y="228600"/>
            <a:ext cx="16764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b="1" i="1">
                <a:solidFill>
                  <a:schemeClr val="bg1"/>
                </a:solidFill>
                <a:latin typeface="Calibri" pitchFamily="34" charset="0"/>
              </a:rPr>
              <a:t>Hotel  de Ville</a:t>
            </a:r>
          </a:p>
        </p:txBody>
      </p:sp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60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60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3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1" descr="Paris_EiffelTower_Seine_Globus.jpg"/>
          <p:cNvPicPr>
            <a:picLocks noChangeAspect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07" name="TextBox 2"/>
          <p:cNvSpPr txBox="1">
            <a:spLocks noChangeArrowheads="1"/>
          </p:cNvSpPr>
          <p:nvPr/>
        </p:nvSpPr>
        <p:spPr bwMode="auto">
          <a:xfrm>
            <a:off x="228600" y="381000"/>
            <a:ext cx="13716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b="1" i="1">
                <a:latin typeface="Calibri" pitchFamily="34" charset="0"/>
              </a:rPr>
              <a:t>Tour Eiffel</a:t>
            </a:r>
          </a:p>
        </p:txBody>
      </p:sp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7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7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7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aaris  trocader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aint-loui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2"/>
          <p:cNvSpPr txBox="1">
            <a:spLocks noChangeArrowheads="1"/>
          </p:cNvSpPr>
          <p:nvPr/>
        </p:nvSpPr>
        <p:spPr bwMode="auto">
          <a:xfrm>
            <a:off x="304800" y="381000"/>
            <a:ext cx="13716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gsw-FR" b="1" i="1">
                <a:solidFill>
                  <a:schemeClr val="bg1"/>
                </a:solidFill>
                <a:latin typeface="Calibri" pitchFamily="34" charset="0"/>
              </a:rPr>
              <a:t>Saint-Louis</a:t>
            </a:r>
          </a:p>
        </p:txBody>
      </p:sp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1" descr="Musee_Rodi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179" name="TextBox 2"/>
          <p:cNvSpPr txBox="1">
            <a:spLocks noChangeArrowheads="1"/>
          </p:cNvSpPr>
          <p:nvPr/>
        </p:nvSpPr>
        <p:spPr bwMode="auto">
          <a:xfrm>
            <a:off x="381000" y="381000"/>
            <a:ext cx="16002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gsw-FR" b="1" i="1">
                <a:solidFill>
                  <a:schemeClr val="bg1"/>
                </a:solidFill>
                <a:latin typeface="Calibri" pitchFamily="34" charset="0"/>
              </a:rPr>
              <a:t>Musee Rodin</a:t>
            </a:r>
          </a:p>
        </p:txBody>
      </p:sp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0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0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01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01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9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1" descr="Place_de_la_concord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69"/>
          <a:stretch>
            <a:fillRect/>
          </a:stretch>
        </p:blipFill>
        <p:spPr bwMode="auto">
          <a:xfrm>
            <a:off x="0" y="-141288"/>
            <a:ext cx="9144000" cy="699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03" name="TextBox 2"/>
          <p:cNvSpPr txBox="1">
            <a:spLocks noChangeArrowheads="1"/>
          </p:cNvSpPr>
          <p:nvPr/>
        </p:nvSpPr>
        <p:spPr bwMode="auto">
          <a:xfrm>
            <a:off x="304800" y="228600"/>
            <a:ext cx="23622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gsw-FR" b="1" i="1">
                <a:latin typeface="Calibri" pitchFamily="34" charset="0"/>
              </a:rPr>
              <a:t>Place de la Concorde </a:t>
            </a:r>
          </a:p>
        </p:txBody>
      </p:sp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12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12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3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1" descr="PalaisRoyal_Garte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27" name="TextBox 2"/>
          <p:cNvSpPr txBox="1">
            <a:spLocks noChangeArrowheads="1"/>
          </p:cNvSpPr>
          <p:nvPr/>
        </p:nvSpPr>
        <p:spPr bwMode="auto">
          <a:xfrm>
            <a:off x="152400" y="304800"/>
            <a:ext cx="26670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gsw-FR" b="1" i="1">
                <a:solidFill>
                  <a:schemeClr val="bg1"/>
                </a:solidFill>
                <a:latin typeface="Calibri" pitchFamily="34" charset="0"/>
              </a:rPr>
              <a:t>Jardin du Palais Royal</a:t>
            </a:r>
          </a:p>
        </p:txBody>
      </p:sp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22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22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7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3" descr="0 l'Odeo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7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251" name="TextBox 4"/>
          <p:cNvSpPr txBox="1">
            <a:spLocks noChangeArrowheads="1"/>
          </p:cNvSpPr>
          <p:nvPr/>
        </p:nvSpPr>
        <p:spPr bwMode="auto">
          <a:xfrm>
            <a:off x="228600" y="304800"/>
            <a:ext cx="12954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sq-AL" b="1" i="1">
                <a:solidFill>
                  <a:schemeClr val="bg1"/>
                </a:solidFill>
                <a:latin typeface="Calibri" pitchFamily="34" charset="0"/>
              </a:rPr>
              <a:t>L’Odeon</a:t>
            </a:r>
          </a:p>
        </p:txBody>
      </p:sp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32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32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1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1" descr="0 Musee d'Orsay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33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275" name="TextBox 2"/>
          <p:cNvSpPr txBox="1">
            <a:spLocks noChangeArrowheads="1"/>
          </p:cNvSpPr>
          <p:nvPr/>
        </p:nvSpPr>
        <p:spPr bwMode="auto">
          <a:xfrm>
            <a:off x="304800" y="457200"/>
            <a:ext cx="19812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gsw-FR" b="1" i="1">
                <a:latin typeface="Calibri" pitchFamily="34" charset="0"/>
              </a:rPr>
              <a:t>Musee d’Orsay</a:t>
            </a:r>
          </a:p>
        </p:txBody>
      </p:sp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42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42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42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42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5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1" descr="0 Palais de la Justic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10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5299" name="TextBox 2"/>
          <p:cNvSpPr txBox="1">
            <a:spLocks noChangeArrowheads="1"/>
          </p:cNvSpPr>
          <p:nvPr/>
        </p:nvSpPr>
        <p:spPr bwMode="auto">
          <a:xfrm>
            <a:off x="6400800" y="533400"/>
            <a:ext cx="19812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gsw-FR" b="1" i="1">
                <a:latin typeface="Calibri" pitchFamily="34" charset="0"/>
              </a:rPr>
              <a:t>Palais de la Justice</a:t>
            </a:r>
          </a:p>
        </p:txBody>
      </p:sp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52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52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299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1" descr="La_Defense_dsc0713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323" name="TextBox 2"/>
          <p:cNvSpPr txBox="1">
            <a:spLocks noChangeArrowheads="1"/>
          </p:cNvSpPr>
          <p:nvPr/>
        </p:nvSpPr>
        <p:spPr bwMode="auto">
          <a:xfrm>
            <a:off x="381000" y="304800"/>
            <a:ext cx="1295400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b="1" i="1">
                <a:solidFill>
                  <a:schemeClr val="bg1"/>
                </a:solidFill>
                <a:latin typeface="Calibri" pitchFamily="34" charset="0"/>
              </a:rPr>
              <a:t>La Defense</a:t>
            </a:r>
          </a:p>
        </p:txBody>
      </p:sp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6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6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elysee-president-presidence-republique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57200" y="381000"/>
            <a:ext cx="22098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gsw-FR" b="1" i="1" dirty="0">
                <a:solidFill>
                  <a:schemeClr val="bg1"/>
                </a:solidFill>
                <a:latin typeface="+mn-lt"/>
              </a:rPr>
              <a:t>Palais Elysee</a:t>
            </a:r>
          </a:p>
        </p:txBody>
      </p:sp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0 Pont-Au-Change-01_fullsiz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81000" y="457200"/>
            <a:ext cx="17526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b="1" i="1" dirty="0">
                <a:solidFill>
                  <a:schemeClr val="bg1"/>
                </a:solidFill>
                <a:latin typeface="+mn-lt"/>
              </a:rPr>
              <a:t>Pont au Change</a:t>
            </a:r>
          </a:p>
        </p:txBody>
      </p:sp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0 Pont-De-Grenelle_fullsiz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28600" y="304800"/>
            <a:ext cx="19812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sq-AL" b="1" i="1" dirty="0">
                <a:latin typeface="+mn-lt"/>
              </a:rPr>
              <a:t>Pont de Grenelle</a:t>
            </a:r>
          </a:p>
        </p:txBody>
      </p:sp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0 Pont-Iena_fullsiz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81000" y="457200"/>
            <a:ext cx="16764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b="1" i="1" dirty="0">
                <a:latin typeface="+mn-lt"/>
              </a:rPr>
              <a:t>Pont  d’</a:t>
            </a:r>
            <a:r>
              <a:rPr lang="sq-AL" b="1" i="1" dirty="0">
                <a:latin typeface="+mn-lt"/>
              </a:rPr>
              <a:t>Iena</a:t>
            </a:r>
          </a:p>
        </p:txBody>
      </p:sp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040912160734_9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1" descr="foto_parigi_03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5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090502172702_23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1" descr="800px-GD-FR-Paris-Grand_Palai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347" name="TextBox 2"/>
          <p:cNvSpPr txBox="1">
            <a:spLocks noChangeArrowheads="1"/>
          </p:cNvSpPr>
          <p:nvPr/>
        </p:nvSpPr>
        <p:spPr bwMode="auto">
          <a:xfrm>
            <a:off x="4495800" y="6248400"/>
            <a:ext cx="15240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b="1" i="1">
                <a:latin typeface="Calibri" pitchFamily="34" charset="0"/>
              </a:rPr>
              <a:t>Grand </a:t>
            </a:r>
            <a:r>
              <a:rPr lang="sq-AL" b="1" i="1">
                <a:latin typeface="Calibri" pitchFamily="34" charset="0"/>
              </a:rPr>
              <a:t>Palais</a:t>
            </a:r>
          </a:p>
        </p:txBody>
      </p:sp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73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73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73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73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7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assarelle Leopold.bmp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28600" y="533400"/>
            <a:ext cx="19812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af-ZA" b="1" i="1" dirty="0">
                <a:solidFill>
                  <a:schemeClr val="bg1"/>
                </a:solidFill>
                <a:latin typeface="+mn-lt"/>
              </a:rPr>
              <a:t>Passarelle Leopold</a:t>
            </a:r>
          </a:p>
        </p:txBody>
      </p:sp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sc03467lj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1" descr="Arc_de_Triomphe_Paris_France_1600x120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228600" y="6096000"/>
            <a:ext cx="49530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2000" b="1" i="1">
                <a:solidFill>
                  <a:schemeClr val="bg1"/>
                </a:solidFill>
                <a:latin typeface="Palatino Linotype" pitchFamily="18" charset="0"/>
              </a:rPr>
              <a:t>Images: Internet</a:t>
            </a:r>
          </a:p>
          <a:p>
            <a:pPr eaLnBrk="1" hangingPunct="1"/>
            <a:r>
              <a:rPr lang="en-US" sz="2000" b="1" i="1">
                <a:solidFill>
                  <a:schemeClr val="bg1"/>
                </a:solidFill>
                <a:latin typeface="Palatino Linotype" pitchFamily="18" charset="0"/>
              </a:rPr>
              <a:t>Music: Yves </a:t>
            </a:r>
            <a:r>
              <a:rPr lang="gsw-FR" sz="2000" b="1" i="1">
                <a:solidFill>
                  <a:schemeClr val="bg1"/>
                </a:solidFill>
                <a:latin typeface="Palatino Linotype" pitchFamily="18" charset="0"/>
              </a:rPr>
              <a:t>Montand “A Paris”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619672" y="685799"/>
            <a:ext cx="653372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4000" dirty="0">
                <a:latin typeface="+mn-lt"/>
              </a:rPr>
              <a:t>  </a:t>
            </a:r>
            <a:r>
              <a:rPr lang="es-ES" sz="4000" b="1" i="1" dirty="0">
                <a:solidFill>
                  <a:schemeClr val="bg1"/>
                </a:solidFill>
                <a:latin typeface="Palatino Linotype" pitchFamily="18" charset="0"/>
              </a:rPr>
              <a:t>¡Que tengas un lindo día!</a:t>
            </a:r>
            <a:endParaRPr lang="en-US" sz="4000" b="1" i="1" dirty="0">
              <a:solidFill>
                <a:schemeClr val="bg1"/>
              </a:solidFill>
              <a:latin typeface="Palatino Linotype" pitchFamily="18" charset="0"/>
            </a:endParaRPr>
          </a:p>
        </p:txBody>
      </p:sp>
    </p:spTree>
  </p:cSld>
  <p:clrMapOvr>
    <a:masterClrMapping/>
  </p:clrMapOvr>
  <p:transition spd="slow" advTm="20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93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9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rance - Paris - Adriana .. 05 07 2016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France - Paris - Adriana .. 05 07 2016</Template>
  <TotalTime>3</TotalTime>
  <Words>196</Words>
  <Application>Microsoft Office PowerPoint</Application>
  <PresentationFormat>Presentación en pantalla (4:3)</PresentationFormat>
  <Paragraphs>64</Paragraphs>
  <Slides>67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67</vt:i4>
      </vt:variant>
    </vt:vector>
  </HeadingPairs>
  <TitlesOfParts>
    <vt:vector size="72" baseType="lpstr">
      <vt:lpstr>Arial</vt:lpstr>
      <vt:lpstr>Calibri</vt:lpstr>
      <vt:lpstr>Palatino Linotype</vt:lpstr>
      <vt:lpstr>France - Paris - Adriana .. 05 07 2016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2022-07-01T07:48:37Z</dcterms:created>
  <dcterms:modified xsi:type="dcterms:W3CDTF">2022-07-01T07:51:43Z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0008005084000000000001024120</vt:lpwstr>
  </property>
</Properties>
</file>