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89" r:id="rId5"/>
    <p:sldId id="259" r:id="rId6"/>
    <p:sldId id="261" r:id="rId7"/>
    <p:sldId id="290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88" r:id="rId17"/>
    <p:sldId id="285" r:id="rId18"/>
    <p:sldId id="277" r:id="rId19"/>
    <p:sldId id="278" r:id="rId20"/>
    <p:sldId id="273" r:id="rId21"/>
    <p:sldId id="274" r:id="rId22"/>
    <p:sldId id="275" r:id="rId23"/>
    <p:sldId id="276" r:id="rId24"/>
    <p:sldId id="279" r:id="rId25"/>
    <p:sldId id="286" r:id="rId26"/>
    <p:sldId id="280" r:id="rId27"/>
    <p:sldId id="281" r:id="rId28"/>
    <p:sldId id="282" r:id="rId29"/>
    <p:sldId id="283" r:id="rId30"/>
    <p:sldId id="287" r:id="rId31"/>
    <p:sldId id="262" r:id="rId32"/>
    <p:sldId id="284" r:id="rId33"/>
    <p:sldId id="291" r:id="rId34"/>
  </p:sldIdLst>
  <p:sldSz cx="23866475" cy="1481296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aZWQQakc1jrpqKlJA8eXg==" hashData="/KrvXCeXeE1V7OKmKaez959UA7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956" autoAdjust="0"/>
    <p:restoredTop sz="94660"/>
  </p:normalViewPr>
  <p:slideViewPr>
    <p:cSldViewPr>
      <p:cViewPr varScale="1">
        <p:scale>
          <a:sx n="34" d="100"/>
          <a:sy n="34" d="100"/>
        </p:scale>
        <p:origin x="-426" y="-84"/>
      </p:cViewPr>
      <p:guideLst>
        <p:guide orient="horz" pos="4666"/>
        <p:guide pos="751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0700" y="4602163"/>
            <a:ext cx="20285075" cy="3175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79813" y="8394700"/>
            <a:ext cx="16706850" cy="3784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55B143-E09E-4529-8832-E7128FC9B16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757276"/>
      </p:ext>
    </p:extLst>
  </p:cSld>
  <p:clrMapOvr>
    <a:masterClrMapping/>
  </p:clrMapOvr>
  <p:transition spd="slow" advTm="6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870D9-94BD-47A7-8DB4-200A0B44EBF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498472"/>
      </p:ext>
    </p:extLst>
  </p:cSld>
  <p:clrMapOvr>
    <a:masterClrMapping/>
  </p:clrMapOvr>
  <p:transition spd="slow" advTm="6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85950" y="9518650"/>
            <a:ext cx="20285075" cy="29416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85950" y="6278563"/>
            <a:ext cx="20285075" cy="32400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9FFA5F-9FCF-4516-BEE5-DE590657D33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562200"/>
      </p:ext>
    </p:extLst>
  </p:cSld>
  <p:clrMapOvr>
    <a:masterClrMapping/>
  </p:clrMapOvr>
  <p:transition spd="slow" advTm="6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93800" y="3455988"/>
            <a:ext cx="10663238" cy="9775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2009438" y="3455988"/>
            <a:ext cx="10663237" cy="9775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85536D-30F5-4656-A13B-16AEDDA7E0C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152430"/>
      </p:ext>
    </p:extLst>
  </p:cSld>
  <p:clrMapOvr>
    <a:masterClrMapping/>
  </p:clrMapOvr>
  <p:transition spd="slow" advTm="6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93800" y="3316288"/>
            <a:ext cx="10544175" cy="1381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3800" y="4697413"/>
            <a:ext cx="10544175" cy="8534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123738" y="3316288"/>
            <a:ext cx="10548937" cy="1381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123738" y="4697413"/>
            <a:ext cx="10548937" cy="8534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9962C-C1A6-49B2-91A2-2848EFB1B23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268950"/>
      </p:ext>
    </p:extLst>
  </p:cSld>
  <p:clrMapOvr>
    <a:masterClrMapping/>
  </p:clrMapOvr>
  <p:transition spd="slow" advTm="6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09B5E7-7084-4562-A85E-E4CBE9EA586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188091"/>
      </p:ext>
    </p:extLst>
  </p:cSld>
  <p:clrMapOvr>
    <a:masterClrMapping/>
  </p:clrMapOvr>
  <p:transition spd="slow" advTm="6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48EB22-333D-4D9F-9507-A8C644C9997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646692"/>
      </p:ext>
    </p:extLst>
  </p:cSld>
  <p:clrMapOvr>
    <a:masterClrMapping/>
  </p:clrMapOvr>
  <p:transition spd="slow" advTm="6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93800" y="590550"/>
            <a:ext cx="7851775" cy="25098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331325" y="590550"/>
            <a:ext cx="13341350" cy="126412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93800" y="3100388"/>
            <a:ext cx="7851775" cy="101314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3A828B-DB62-466E-9ABF-EB0088E84DE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311624"/>
      </p:ext>
    </p:extLst>
  </p:cSld>
  <p:clrMapOvr>
    <a:masterClrMapping/>
  </p:clrMapOvr>
  <p:transition spd="slow" advTm="6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8363" y="10369550"/>
            <a:ext cx="14319250" cy="12239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78363" y="1323975"/>
            <a:ext cx="14319250" cy="88868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78363" y="11593513"/>
            <a:ext cx="14319250" cy="17383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5C3906-F070-4732-824F-B7C70B47AC3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562074"/>
      </p:ext>
    </p:extLst>
  </p:cSld>
  <p:clrMapOvr>
    <a:masterClrMapping/>
  </p:clrMapOvr>
  <p:transition spd="slow" advTm="6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F96366-CBA4-4064-9B71-E16DCB9850D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387662"/>
      </p:ext>
    </p:extLst>
  </p:cSld>
  <p:clrMapOvr>
    <a:masterClrMapping/>
  </p:clrMapOvr>
  <p:transition spd="slow" advTm="6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303750" y="593725"/>
            <a:ext cx="5368925" cy="126380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93800" y="593725"/>
            <a:ext cx="15957550" cy="126380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CB76B0-425B-4774-B15A-0A6EC38CD55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391302"/>
      </p:ext>
    </p:extLst>
  </p:cSld>
  <p:clrMapOvr>
    <a:masterClrMapping/>
  </p:clrMapOvr>
  <p:transition spd="slow" advTm="6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9986" y="4601623"/>
            <a:ext cx="20286504" cy="3175186"/>
          </a:xfrm>
          <a:prstGeom prst="rect">
            <a:avLst/>
          </a:prstGeom>
        </p:spPr>
        <p:txBody>
          <a:bodyPr lIns="221010" tIns="110505" rIns="221010" bIns="11050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79971" y="8394012"/>
            <a:ext cx="16706533" cy="3785535"/>
          </a:xfrm>
          <a:prstGeom prst="rect">
            <a:avLst/>
          </a:prstGeom>
        </p:spPr>
        <p:txBody>
          <a:bodyPr lIns="221010" tIns="110505" rIns="221010" bIns="110505"/>
          <a:lstStyle>
            <a:lvl1pPr marL="0" indent="0" algn="ctr">
              <a:buNone/>
              <a:defRPr/>
            </a:lvl1pPr>
            <a:lvl2pPr marL="1105047" indent="0" algn="ctr">
              <a:buNone/>
              <a:defRPr/>
            </a:lvl2pPr>
            <a:lvl3pPr marL="2210095" indent="0" algn="ctr">
              <a:buNone/>
              <a:defRPr/>
            </a:lvl3pPr>
            <a:lvl4pPr marL="3315142" indent="0" algn="ctr">
              <a:buNone/>
              <a:defRPr/>
            </a:lvl4pPr>
            <a:lvl5pPr marL="4420189" indent="0" algn="ctr">
              <a:buNone/>
              <a:defRPr/>
            </a:lvl5pPr>
            <a:lvl6pPr marL="5525239" indent="0" algn="ctr">
              <a:buNone/>
              <a:defRPr/>
            </a:lvl6pPr>
            <a:lvl7pPr marL="6630287" indent="0" algn="ctr">
              <a:buNone/>
              <a:defRPr/>
            </a:lvl7pPr>
            <a:lvl8pPr marL="7735334" indent="0" algn="ctr">
              <a:buNone/>
              <a:defRPr/>
            </a:lvl8pPr>
            <a:lvl9pPr marL="884038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180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93800" y="593725"/>
            <a:ext cx="21478875" cy="246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1020" tIns="110510" rIns="221020" bIns="11051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93800" y="3455988"/>
            <a:ext cx="21478875" cy="977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1020" tIns="110510" rIns="221020" bIns="1105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93800" y="13488988"/>
            <a:ext cx="556895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1020" tIns="110510" rIns="221020" bIns="110510" numCol="1" anchor="t" anchorCtr="0" compatLnSpc="1">
            <a:prstTxWarp prst="textNoShape">
              <a:avLst/>
            </a:prstTxWarp>
          </a:bodyPr>
          <a:lstStyle>
            <a:lvl1pPr defTabSz="2209800">
              <a:defRPr sz="3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54988" y="13488988"/>
            <a:ext cx="755650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1020" tIns="110510" rIns="221020" bIns="110510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103725" y="13488988"/>
            <a:ext cx="556895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1020" tIns="110510" rIns="221020" bIns="110510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 b="0">
                <a:solidFill>
                  <a:schemeClr val="tx1"/>
                </a:solidFill>
                <a:latin typeface="+mn-lt"/>
              </a:defRPr>
            </a:lvl1pPr>
          </a:lstStyle>
          <a:p>
            <a:fld id="{AD3C1257-BAE2-4666-B095-E97F24342CC7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fade thruBlk="1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5463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7150" indent="-552450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3638" indent="-554038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30838" indent="-554038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8038" indent="-554038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5238" indent="-554038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2438" indent="-554038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93324" y="13489397"/>
            <a:ext cx="5568844" cy="1028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1020" tIns="110510" rIns="221020" bIns="110510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 b="0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5pPr>
      <a:lvl6pPr marL="110509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6pPr>
      <a:lvl7pPr marL="221019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7pPr>
      <a:lvl8pPr marL="331529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8pPr>
      <a:lvl9pPr marL="442039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828824" indent="-828824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5784" indent="-690686" algn="l" rtl="0" fontAlgn="base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  <a:cs typeface="+mn-cs"/>
        </a:defRPr>
      </a:lvl2pPr>
      <a:lvl3pPr marL="2762745" indent="-552549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  <a:cs typeface="+mn-cs"/>
        </a:defRPr>
      </a:lvl3pPr>
      <a:lvl4pPr marL="3867843" indent="-552549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  <a:cs typeface="+mn-cs"/>
        </a:defRPr>
      </a:lvl4pPr>
      <a:lvl5pPr marL="4972942" indent="-552549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5pPr>
      <a:lvl6pPr marL="6078040" indent="-552549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6pPr>
      <a:lvl7pPr marL="7183138" indent="-552549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7pPr>
      <a:lvl8pPr marL="8288236" indent="-552549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8pPr>
      <a:lvl9pPr marL="9393334" indent="-552549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2210196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105098" algn="l" defTabSz="2210196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2pPr>
      <a:lvl3pPr marL="2210196" algn="l" defTabSz="2210196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3pPr>
      <a:lvl4pPr marL="3315294" algn="l" defTabSz="2210196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4pPr>
      <a:lvl5pPr marL="4420392" algn="l" defTabSz="2210196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5pPr>
      <a:lvl6pPr marL="5525491" algn="l" defTabSz="2210196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6pPr>
      <a:lvl7pPr marL="6630589" algn="l" defTabSz="2210196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7pPr>
      <a:lvl8pPr marL="7735687" algn="l" defTabSz="2210196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8pPr>
      <a:lvl9pPr marL="8840785" algn="l" defTabSz="2210196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8300" y="-120650"/>
            <a:ext cx="24607838" cy="1505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951038" y="7099300"/>
            <a:ext cx="10436225" cy="495617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es-ES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Vivaldi"/>
              </a:rPr>
              <a:t>Paris</a:t>
            </a:r>
          </a:p>
        </p:txBody>
      </p:sp>
    </p:spTree>
  </p:cSld>
  <p:clrMapOvr>
    <a:masterClrMapping/>
  </p:clrMapOvr>
  <p:transition spd="slow" advTm="6000">
    <p:fade thruBlk="1"/>
    <p:sndAc>
      <p:stSnd>
        <p:snd r:embed="rId2" name="GIOVANNI MARRADI - One Moment In Time (Relaxing piano music)2.wavRRR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Pa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866475" cy="153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112838" y="13884275"/>
            <a:ext cx="7772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Sacre Coeur basilica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Trocad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82500" cy="1530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427038" y="14028738"/>
            <a:ext cx="4953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Trocadero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01ruedescarmes-ruedeseco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866475" cy="1529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6962438" y="14036675"/>
            <a:ext cx="6248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Rue de secoles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0715poza1pa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866475" cy="14812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8715038" y="12969875"/>
            <a:ext cx="4495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Tour Eiffel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bibliotheque-francois-mitterr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277638" cy="1520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274638" y="13274675"/>
            <a:ext cx="108664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Bibliothcque Francois Mitterreand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8791238" y="14028738"/>
            <a:ext cx="5562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Louvre</a:t>
            </a:r>
          </a:p>
        </p:txBody>
      </p:sp>
      <p:pic>
        <p:nvPicPr>
          <p:cNvPr id="11270" name="Picture 6" descr="la-madele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"/>
          <a:stretch>
            <a:fillRect/>
          </a:stretch>
        </p:blipFill>
        <p:spPr bwMode="auto">
          <a:xfrm>
            <a:off x="0" y="-519113"/>
            <a:ext cx="23995063" cy="1603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731838" y="14036675"/>
            <a:ext cx="6019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latin typeface="Georgia" pitchFamily="18" charset="0"/>
              </a:rPr>
              <a:t>La Madeleine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la-bourse-de-pa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849013" cy="1532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427038" y="13960475"/>
            <a:ext cx="6553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La Bourse de Paris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oncorde square obelis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75"/>
            <a:ext cx="23866475" cy="1527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4295438" y="13046075"/>
            <a:ext cx="8686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Concorde square obelisk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le-sena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288" y="0"/>
            <a:ext cx="24388763" cy="1532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655638" y="13655675"/>
            <a:ext cx="6400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Le Senate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 descr="passage-debilly-devant-la-tour-eiff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0850"/>
            <a:ext cx="24160163" cy="1526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14828838" y="13198475"/>
            <a:ext cx="7010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Debilly pont  velo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Dome  amd church saint  louis des invalid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866475" cy="1529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808038" y="13800138"/>
            <a:ext cx="7010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Dome des invalides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franciaorszag-a-louvre-egyik-szarn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01563" cy="1533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960438" y="14028738"/>
            <a:ext cx="5638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Louvre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franciaorszag-parizs-louv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11088" cy="1530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6962438" y="13655675"/>
            <a:ext cx="3962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Louvre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Louv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928513" cy="1526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960438" y="13647738"/>
            <a:ext cx="8610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Louvre pyramid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Louvr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82500" cy="1527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960438" y="13884275"/>
            <a:ext cx="5638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Louvre pyramid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Franciaország, louv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74563" cy="153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960438" y="12276138"/>
            <a:ext cx="5562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Louvre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Franciaország,palatul louv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74563" cy="153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21305838" y="13579475"/>
            <a:ext cx="3276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Louvre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arc triomplh du Carrous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3088"/>
            <a:ext cx="23866475" cy="154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503238" y="13571538"/>
            <a:ext cx="9296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Arc de triomph Carrousel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institut-de-fr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887238" cy="1537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84238" y="13655675"/>
            <a:ext cx="7315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Insitut de France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Franciaország, Tuiller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92025" cy="1530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884238" y="13808075"/>
            <a:ext cx="6705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Tuileries gardens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74563" cy="153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265238" y="13655675"/>
            <a:ext cx="7162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Trocadero 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palatul Luxembourg  Pa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82500" cy="1530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7800638" y="13884275"/>
            <a:ext cx="6629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latin typeface="Georgia" pitchFamily="18" charset="0"/>
              </a:rPr>
              <a:t>Luxembourg Palace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Luxembourg -Pa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82500" cy="1527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7648238" y="13731875"/>
            <a:ext cx="6858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Luxembourg garden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Notre-Da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82500" cy="1527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579438" y="13655675"/>
            <a:ext cx="6781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Notre Dame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arcul de triumf pa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74563" cy="153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8257838" y="13427075"/>
            <a:ext cx="6629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Arc de triomphe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Moul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928513" cy="1526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podul alexandru al trilea Pa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09475" cy="1539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579438" y="11445875"/>
            <a:ext cx="7924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Bridge Alexander the third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Párizs-St Sever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82500" cy="1527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19629438" y="13731875"/>
            <a:ext cx="53038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latin typeface="Georgia" pitchFamily="18" charset="0"/>
              </a:rPr>
              <a:t>St Severine 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La Defen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277638" cy="1532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7038638" y="13960475"/>
            <a:ext cx="5715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La Defense</a:t>
            </a: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La defe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82500" cy="1527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20220826" y="13902778"/>
            <a:ext cx="4267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09800">
              <a:defRPr>
                <a:solidFill>
                  <a:schemeClr val="tx1"/>
                </a:solidFill>
                <a:latin typeface="Arial" charset="0"/>
              </a:defRPr>
            </a:lvl1pPr>
            <a:lvl2pPr defTabSz="2209800">
              <a:defRPr>
                <a:solidFill>
                  <a:schemeClr val="tx1"/>
                </a:solidFill>
                <a:latin typeface="Arial" charset="0"/>
              </a:defRPr>
            </a:lvl2pPr>
            <a:lvl3pPr defTabSz="2209800">
              <a:defRPr>
                <a:solidFill>
                  <a:schemeClr val="tx1"/>
                </a:solidFill>
                <a:latin typeface="Arial" charset="0"/>
              </a:defRPr>
            </a:lvl3pPr>
            <a:lvl4pPr defTabSz="2209800">
              <a:defRPr>
                <a:solidFill>
                  <a:schemeClr val="tx1"/>
                </a:solidFill>
                <a:latin typeface="Arial" charset="0"/>
              </a:defRPr>
            </a:lvl4pPr>
            <a:lvl5pPr defTabSz="2209800">
              <a:defRPr>
                <a:solidFill>
                  <a:schemeClr val="tx1"/>
                </a:solidFill>
                <a:latin typeface="Arial" charset="0"/>
              </a:defRPr>
            </a:lvl5pPr>
            <a:lvl6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09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latin typeface="Georgia" pitchFamily="18" charset="0"/>
              </a:rPr>
              <a:t>La </a:t>
            </a:r>
            <a:r>
              <a:rPr lang="en-US" dirty="0" err="1" smtClean="0">
                <a:solidFill>
                  <a:schemeClr val="bg1"/>
                </a:solidFill>
                <a:latin typeface="Georgia" pitchFamily="18" charset="0"/>
              </a:rPr>
              <a:t>Defensa</a:t>
            </a:r>
            <a:endParaRPr lang="en-US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Tm="30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456358"/>
            <a:ext cx="23866475" cy="49376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21010" tIns="110505" rIns="221010" bIns="110505" anchor="ctr"/>
          <a:lstStyle/>
          <a:p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950123"/>
            <a:ext cx="23866475" cy="1086284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21010" tIns="110505" rIns="221010" bIns="110505" anchor="ctr"/>
          <a:lstStyle/>
          <a:p>
            <a:pPr algn="ctr"/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1069" y="0"/>
            <a:ext cx="12728787" cy="337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4114715"/>
            <a:ext cx="23866475" cy="3808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1010" tIns="110505" rIns="221010" bIns="11050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50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11600" b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116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b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b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983309" y="10204488"/>
            <a:ext cx="6961055" cy="4088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1010" tIns="110505" rIns="221010" bIns="11050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60" y="9052366"/>
            <a:ext cx="6165506" cy="5102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26" y="10533663"/>
            <a:ext cx="3182197" cy="213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18951"/>
            <a:ext cx="1392211" cy="115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71070"/>
            <a:ext cx="1392211" cy="115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23189"/>
            <a:ext cx="1392211" cy="115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75309"/>
            <a:ext cx="1392211" cy="115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is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eorgia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eorgia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paris</Template>
  <TotalTime>0</TotalTime>
  <Words>84</Words>
  <Application>Microsoft Office PowerPoint</Application>
  <PresentationFormat>Personalizado</PresentationFormat>
  <Paragraphs>33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paris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2022-01-27T09:10:08Z</dcterms:created>
  <dcterms:modified xsi:type="dcterms:W3CDTF">2022-01-27T09:11:07Z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000800de3a000000000001023620</vt:lpwstr>
  </property>
</Properties>
</file>