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2" r:id="rId2"/>
  </p:sldMasterIdLst>
  <p:sldIdLst>
    <p:sldId id="276" r:id="rId3"/>
    <p:sldId id="273" r:id="rId4"/>
    <p:sldId id="277" r:id="rId5"/>
    <p:sldId id="278" r:id="rId6"/>
    <p:sldId id="279" r:id="rId7"/>
    <p:sldId id="281" r:id="rId8"/>
    <p:sldId id="274" r:id="rId9"/>
    <p:sldId id="262" r:id="rId10"/>
    <p:sldId id="264" r:id="rId11"/>
    <p:sldId id="269" r:id="rId12"/>
    <p:sldId id="283" r:id="rId13"/>
    <p:sldId id="270" r:id="rId14"/>
    <p:sldId id="265" r:id="rId15"/>
    <p:sldId id="266" r:id="rId16"/>
    <p:sldId id="267" r:id="rId17"/>
    <p:sldId id="263" r:id="rId18"/>
    <p:sldId id="260" r:id="rId19"/>
    <p:sldId id="261" r:id="rId20"/>
    <p:sldId id="275" r:id="rId21"/>
    <p:sldId id="271" r:id="rId22"/>
    <p:sldId id="259" r:id="rId23"/>
    <p:sldId id="268" r:id="rId24"/>
    <p:sldId id="256" r:id="rId25"/>
    <p:sldId id="258" r:id="rId26"/>
    <p:sldId id="284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8vYLy4r2dMJDuDQmzOGbQ==" hashData="wM/NCfz68IuaEFMUpdmHM52H0+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4E00"/>
    <a:srgbClr val="A24200"/>
    <a:srgbClr val="A95007"/>
    <a:srgbClr val="FFAB57"/>
    <a:srgbClr val="FF6699"/>
    <a:srgbClr val="FF7C80"/>
    <a:srgbClr val="FF9021"/>
    <a:srgbClr val="FA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AD5A83-3B55-4FC1-9BC9-5E1AA8613A76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8C746-CCAF-4AA3-B692-18E39A881243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1663972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703D38-696D-4DFC-AE54-E4C33C0C309C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6B6A3-2C0B-437C-BDDE-5E440E6867D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0960617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D36CAE-6AED-4CB0-B64D-2AC453893DF1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E4EBA-71A9-452C-B5F9-A7F204699F76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3723626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9C1CCD-D83C-4B4F-A91E-F18FDE6E0E21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4C19E-4056-4577-86DD-300C950DB484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786284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291412-C602-4590-9702-88CDCF27B2E3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D0DA6-00F5-4CAC-B6CC-C841A20CE589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6915890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AB47F3-3CF6-49F2-BC1E-2912ABC79D1F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1D634B-A9B9-4EA7-95AB-AD88269F1EDE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3687286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0793AF-1CE0-45F8-943A-40ECB130601E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E4B421-E1A1-4B33-AED9-B86BFF28598A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2295431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53E2C5-49C6-460B-B6EC-E22F70A78F8C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14D591-4A1C-4BC2-A9EC-957492396185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7371242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ED655A-B816-402A-9947-36AB750A5523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469CF-6940-46AB-A9FA-45A646AC40C8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1874886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ADB7C0-EBC6-448F-B645-E137A358544C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B91E4-7FAE-4A52-8D82-06DE83105849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5673063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700BE0-CA94-4B50-A7F4-80BCFEAA85FB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B34DB-7146-4840-82FD-F1E285EBC6C9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841597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35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psamore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7D030BB-1743-4028-B624-4C68656B124B}" type="datetimeFigureOut">
              <a:rPr lang="en-US"/>
              <a:pPr/>
              <a:t>7/28/2019</a:t>
            </a:fld>
            <a:endParaRPr lang="it-IT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BDA10A-34D0-4268-8D18-70828FA938B4}" type="slidenum">
              <a:rPr lang="it-IT"/>
              <a:pPr/>
              <a:t>‹Nº›</a:t>
            </a:fld>
            <a:endParaRPr lang="it-IT"/>
          </a:p>
        </p:txBody>
      </p:sp>
      <p:pic>
        <p:nvPicPr>
          <p:cNvPr id="51207" name="Picture 7" descr="logo4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3315" name="Content Placeholder 3" descr="1a-paris26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2643188" y="1571625"/>
            <a:ext cx="38496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9600" b="1">
                <a:solidFill>
                  <a:srgbClr val="C04E00"/>
                </a:solidFill>
                <a:latin typeface="Bradley Hand ITC" pitchFamily="66" charset="0"/>
              </a:rPr>
              <a:t>PARIS</a:t>
            </a:r>
          </a:p>
        </p:txBody>
      </p:sp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3357563" y="3071813"/>
            <a:ext cx="2008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3600" b="1">
                <a:solidFill>
                  <a:srgbClr val="C04E00"/>
                </a:solidFill>
                <a:latin typeface="Bradley Hand ITC" pitchFamily="66" charset="0"/>
              </a:rPr>
              <a:t>FRANCE</a:t>
            </a:r>
          </a:p>
        </p:txBody>
      </p:sp>
      <p:pic>
        <p:nvPicPr>
          <p:cNvPr id="13319" name="Picture 7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  <p:sndAc>
      <p:stSnd loop="1">
        <p:snd r:embed="rId2" name="Alain Barriere-Ma V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4339" name="Content Placeholder 3" descr="1a-paris22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14341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5363" name="Content Placeholder 3" descr="1a-paris29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15365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6387" name="Content Placeholder 3" descr="1a-paris30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16389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7411" name="Content Placeholder 3" descr="1a-paris31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17413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8435" name="Content Placeholder 3" descr="1a-paris33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6875463"/>
          </a:xfrm>
        </p:spPr>
      </p:pic>
      <p:pic>
        <p:nvPicPr>
          <p:cNvPr id="18437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9459" name="Content Placeholder 5" descr="1a-paris24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pic>
        <p:nvPicPr>
          <p:cNvPr id="19461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0483" name="Content Placeholder 3" descr="1a-paris11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pic>
        <p:nvPicPr>
          <p:cNvPr id="20485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1507" name="Content Placeholder 3" descr="1a-paris13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21509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2531" name="Content Placeholder 3" descr="1a-paris18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22533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3555" name="Content Placeholder 3" descr="1a-paris35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pic>
        <p:nvPicPr>
          <p:cNvPr id="23557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4579" name="Content Placeholder 3" descr="1a-paris19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24581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5603" name="Content Placeholder 3" descr="1a-paris14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25605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6627" name="Content Placeholder 3" descr="1a-paris15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pic>
        <p:nvPicPr>
          <p:cNvPr id="26629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7651" name="Content Placeholder 5" descr="1a-paris16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27653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8675" name="Content Placeholder 4" descr="1a-paris12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"/>
          <a:stretch>
            <a:fillRect/>
          </a:stretch>
        </p:blipFill>
        <p:spPr>
          <a:xfrm>
            <a:off x="0" y="0"/>
            <a:ext cx="9144000" cy="6875463"/>
          </a:xfrm>
        </p:spPr>
      </p:pic>
      <p:pic>
        <p:nvPicPr>
          <p:cNvPr id="28677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9699" name="Content Placeholder 3" descr="1a-paris8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67813" cy="6875463"/>
          </a:xfrm>
        </p:spPr>
      </p:pic>
      <p:pic>
        <p:nvPicPr>
          <p:cNvPr id="29701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30723" name="Content Placeholder 4" descr="1a-paris9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"/>
          <a:stretch>
            <a:fillRect/>
          </a:stretch>
        </p:blipFill>
        <p:spPr>
          <a:xfrm>
            <a:off x="0" y="0"/>
            <a:ext cx="9158288" cy="6875463"/>
          </a:xfrm>
        </p:spPr>
      </p:pic>
      <p:pic>
        <p:nvPicPr>
          <p:cNvPr id="30725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31747" name="Content Placeholder 3" descr="1a-paris25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pic>
        <p:nvPicPr>
          <p:cNvPr id="31749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E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32771" name="Content Placeholder 3" descr="1a-paris20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4288" y="1133475"/>
            <a:ext cx="9158288" cy="5724525"/>
          </a:xfrm>
        </p:spPr>
      </p:pic>
      <p:pic>
        <p:nvPicPr>
          <p:cNvPr id="32772" name="Picture 4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33795" name="Content Placeholder 3" descr="1a-paris7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6875463"/>
          </a:xfrm>
        </p:spPr>
      </p:pic>
      <p:pic>
        <p:nvPicPr>
          <p:cNvPr id="33797" name="Picture 5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34819" name="Content Placeholder 3" descr="1a-paris17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24525"/>
          </a:xfrm>
        </p:spPr>
      </p:pic>
      <p:pic>
        <p:nvPicPr>
          <p:cNvPr id="34820" name="Picture 4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pPr marL="0" indent="0" algn="ctr">
              <a:buFontTx/>
              <a:buNone/>
            </a:pPr>
            <a:endParaRPr lang="en-AU">
              <a:solidFill>
                <a:srgbClr val="898989"/>
              </a:solidFill>
            </a:endParaRPr>
          </a:p>
        </p:txBody>
      </p:sp>
      <p:pic>
        <p:nvPicPr>
          <p:cNvPr id="35844" name="Picture 6" descr="1a-pari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6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36867" name="Content Placeholder 11" descr="1a-paris36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36868" name="TextBox 12"/>
          <p:cNvSpPr txBox="1">
            <a:spLocks noChangeArrowheads="1"/>
          </p:cNvSpPr>
          <p:nvPr/>
        </p:nvSpPr>
        <p:spPr bwMode="auto">
          <a:xfrm>
            <a:off x="2643188" y="214313"/>
            <a:ext cx="40274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7200" b="1">
                <a:solidFill>
                  <a:srgbClr val="FF9021"/>
                </a:solidFill>
                <a:latin typeface="Bradley Hand ITC" pitchFamily="66" charset="0"/>
              </a:rPr>
              <a:t>THE END</a:t>
            </a:r>
          </a:p>
        </p:txBody>
      </p:sp>
      <p:sp>
        <p:nvSpPr>
          <p:cNvPr id="36869" name="TextBox 13"/>
          <p:cNvSpPr txBox="1">
            <a:spLocks noChangeArrowheads="1"/>
          </p:cNvSpPr>
          <p:nvPr/>
        </p:nvSpPr>
        <p:spPr bwMode="auto">
          <a:xfrm>
            <a:off x="4071938" y="1357313"/>
            <a:ext cx="993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000" b="1">
                <a:solidFill>
                  <a:srgbClr val="FF9021"/>
                </a:solidFill>
                <a:latin typeface="Bradley Hand ITC" pitchFamily="66" charset="0"/>
              </a:rPr>
              <a:t>MUSIC</a:t>
            </a:r>
          </a:p>
        </p:txBody>
      </p:sp>
      <p:sp>
        <p:nvSpPr>
          <p:cNvPr id="36870" name="TextBox 14"/>
          <p:cNvSpPr txBox="1">
            <a:spLocks noChangeArrowheads="1"/>
          </p:cNvSpPr>
          <p:nvPr/>
        </p:nvSpPr>
        <p:spPr bwMode="auto">
          <a:xfrm>
            <a:off x="4357688" y="1714500"/>
            <a:ext cx="523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000" b="1">
                <a:solidFill>
                  <a:srgbClr val="FF9021"/>
                </a:solidFill>
                <a:latin typeface="Bradley Hand ITC" pitchFamily="66" charset="0"/>
              </a:rPr>
              <a:t>BY</a:t>
            </a:r>
          </a:p>
        </p:txBody>
      </p:sp>
      <p:sp>
        <p:nvSpPr>
          <p:cNvPr id="36871" name="TextBox 15"/>
          <p:cNvSpPr txBox="1">
            <a:spLocks noChangeArrowheads="1"/>
          </p:cNvSpPr>
          <p:nvPr/>
        </p:nvSpPr>
        <p:spPr bwMode="auto">
          <a:xfrm>
            <a:off x="2928938" y="2071688"/>
            <a:ext cx="3606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3200" b="1">
                <a:solidFill>
                  <a:srgbClr val="FF9021"/>
                </a:solidFill>
                <a:latin typeface="Bradley Hand ITC" pitchFamily="66" charset="0"/>
              </a:rPr>
              <a:t>ALAIN BARRIERE</a:t>
            </a:r>
          </a:p>
        </p:txBody>
      </p:sp>
      <p:sp>
        <p:nvSpPr>
          <p:cNvPr id="36872" name="TextBox 16"/>
          <p:cNvSpPr txBox="1">
            <a:spLocks noChangeArrowheads="1"/>
          </p:cNvSpPr>
          <p:nvPr/>
        </p:nvSpPr>
        <p:spPr bwMode="auto">
          <a:xfrm>
            <a:off x="107950" y="6072188"/>
            <a:ext cx="8964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FA7D00"/>
                </a:solidFill>
                <a:latin typeface="Bradley Hand ITC" pitchFamily="66" charset="0"/>
              </a:rPr>
              <a:t>You Can Keep Listening To The Music Or Press ‘Esc’ To Exit</a:t>
            </a:r>
          </a:p>
        </p:txBody>
      </p:sp>
      <p:pic>
        <p:nvPicPr>
          <p:cNvPr id="36873" name="Picture 9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cino-di-parigi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fascino-di-parigi</Template>
  <TotalTime>3</TotalTime>
  <Words>38</Words>
  <Application>Microsoft Office PowerPoint</Application>
  <PresentationFormat>Presentación en pantalla (4:3)</PresentationFormat>
  <Paragraphs>9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Arial</vt:lpstr>
      <vt:lpstr>Calibri</vt:lpstr>
      <vt:lpstr>Bradley Hand ITC</vt:lpstr>
      <vt:lpstr>Verdana</vt:lpstr>
      <vt:lpstr>Webdings</vt:lpstr>
      <vt:lpstr>Times New Roman</vt:lpstr>
      <vt:lpstr>fascino-di-parigi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Music: 'Ma Vie' by Alain Barriere</dc:description>
  <cp:lastModifiedBy>Jose Luis</cp:lastModifiedBy>
  <cp:revision>1</cp:revision>
  <dcterms:created xsi:type="dcterms:W3CDTF">2019-07-28T18:18:30Z</dcterms:created>
  <dcterms:modified xsi:type="dcterms:W3CDTF">2019-07-28T18:21:52Z</dcterms:modified>
</cp:coreProperties>
</file>