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2" r:id="rId4"/>
    <p:sldId id="313" r:id="rId5"/>
    <p:sldId id="310" r:id="rId6"/>
    <p:sldId id="311" r:id="rId7"/>
    <p:sldId id="257" r:id="rId8"/>
    <p:sldId id="259" r:id="rId9"/>
    <p:sldId id="260" r:id="rId10"/>
    <p:sldId id="262" r:id="rId11"/>
    <p:sldId id="263" r:id="rId12"/>
    <p:sldId id="264" r:id="rId13"/>
    <p:sldId id="266" r:id="rId14"/>
    <p:sldId id="269" r:id="rId15"/>
    <p:sldId id="258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6" r:id="rId24"/>
    <p:sldId id="277" r:id="rId25"/>
    <p:sldId id="279" r:id="rId26"/>
    <p:sldId id="278" r:id="rId27"/>
    <p:sldId id="275" r:id="rId28"/>
    <p:sldId id="280" r:id="rId29"/>
    <p:sldId id="281" r:id="rId30"/>
    <p:sldId id="285" r:id="rId31"/>
    <p:sldId id="296" r:id="rId32"/>
    <p:sldId id="294" r:id="rId33"/>
    <p:sldId id="282" r:id="rId34"/>
    <p:sldId id="283" r:id="rId35"/>
    <p:sldId id="284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5" r:id="rId45"/>
    <p:sldId id="297" r:id="rId46"/>
    <p:sldId id="298" r:id="rId47"/>
    <p:sldId id="300" r:id="rId48"/>
    <p:sldId id="301" r:id="rId49"/>
    <p:sldId id="302" r:id="rId50"/>
    <p:sldId id="303" r:id="rId51"/>
    <p:sldId id="304" r:id="rId52"/>
    <p:sldId id="305" r:id="rId53"/>
    <p:sldId id="307" r:id="rId54"/>
    <p:sldId id="309" r:id="rId55"/>
    <p:sldId id="308" r:id="rId56"/>
    <p:sldId id="314" r:id="rId57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W23A3EM5kFe6IWgY9yTUA==" hashData="YGdDeMmHfnwVvJQuwTGS6XzA2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23785-4FB0-4291-A428-4C3A41F5FBF6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8F9D8-89DB-4031-BA13-E2A3D14F4AF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5573415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680EC-6493-49A0-9E42-E8FA8037DEAF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26EAB-431C-49CB-8566-6AAF0AE88C1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96005360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A30ED-8279-4568-BE84-4AA4696C23FF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791C5-27CA-4FE6-80C6-3E0B82D4065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522734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674A0-A23A-4B4D-9484-CFED5775DAE1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05620-C7F9-465C-A53D-5CEFCDD6C6A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8616201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44C69-91E0-4D8C-BC55-E91DB083AEB1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32968-9B79-4EEA-B56E-E1DD16A1915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9841516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08580-1FB8-4107-B14E-AD5C8ECC15CE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F082-8657-4AE5-AF6E-611FEB8E2E1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490881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4342-A807-47A4-A9E9-1EB600325794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B4A3B-41DE-48BB-ADBC-FA397208C39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89669469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03618-6BF3-4399-B987-7D92BC16F2BD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EA48D-649F-4795-AE9F-8683AF83C76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0664656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27E86-604A-4F6B-9C50-33AD6BBCA800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6A5FC-F167-48CA-8814-70F0897D5D9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8168077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DC037-83F6-4A48-8B2C-57330D66370F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A5AC-DC69-4CA0-9BF5-14411F80778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80432922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B1F17-5205-4E53-92D6-F3F3581F5B1B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6961E-3C78-4527-A4AB-B4596B4427A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2614903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644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F76F74-6AB4-498F-B58F-84B73B0CA5A9}" type="datetimeFigureOut">
              <a:rPr lang="en-AU"/>
              <a:pPr>
                <a:defRPr/>
              </a:pPr>
              <a:t>28/09/2019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68D704-C43E-4810-BD10-633CC016BF6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3175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Papua New </a:t>
            </a:r>
            <a:r>
              <a:rPr lang="en-A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Guinea</a:t>
            </a:r>
            <a:endParaRPr lang="en-AU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1904572"/>
            <a:ext cx="5207000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sndAc>
      <p:stSnd>
        <p:snd r:embed="rId2" name="Alain Morisod &amp; Sweet People - Belli Momen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huli_whigman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842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Papua-New-Guinea_Flying-Fo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0"/>
            <a:ext cx="6711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papua-new-guinea-sepik-river-slideshow-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0"/>
            <a:ext cx="891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lepotamira_papua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0"/>
            <a:ext cx="8869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PNG3a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menyaf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PNG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papua-new-guine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Papua_New_Guinea_Scener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Papua New Guinea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Milne bayP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PNG30c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beb4986d35ab551ab117e5bc85265fe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downloa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438812754-melanesian-ethnicity-headdress-papua-new-guinea-half-dresse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1201189-NEW-GUINEA-INDONESIA-DECEMBER-28-Unidentified-warriors-of-a-Papuan-tribe-in-traditional-clothes-and--Stock-Phot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638"/>
            <a:ext cx="9144000" cy="656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PNG43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"/>
            <a:ext cx="9144000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umberland BayP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44000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PNG_Highlands-Cent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Papua New Guinea7fd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PNG38c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PNG14ae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Luscernque-Aerial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anoe-Ma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huli_tribe__papua_new_guinea_by_cazar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slides_papua_03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png1031d_(2)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>
    <p:sndAc>
      <p:stSnd>
        <p:snd r:embed="rId2" name="Alain Morisod &amp; Sweet People - Belli Momenti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img_news_287105_id35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069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5822308-3x2-700x46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PNG206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PNG29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PNG8dd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egypt-plongee-6-800x5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12828954665_f9c67fda3b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12768660625_30b46687a3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12766816094_2055214388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12749934775_1b9e1f071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12719944073_c1b0623c5d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2712739923_46b5006c7f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2712237973_71909427c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05_tropical_beach_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PNG1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12719761115_21db73b147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11385649924_931a0a701c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papua-new-guinea-fisherma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Papua_New_Guinea_59865994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Aukland bayP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8c223d926d94509032abf17a0b2959f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163"/>
            <a:ext cx="9144000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PNG56bf2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1301310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2663"/>
            <a:ext cx="91440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2015-05-13-175ef958e2-6cae-47fe-9776-3a3e5c2bbae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2663"/>
            <a:ext cx="91440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1301310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uvelle Guinée - Papouasie - Kangur06 .. 05 0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Nouvelle Guinée - Papouasie - Kangur06 .. 05 02 2019</Template>
  <TotalTime>2</TotalTime>
  <Words>19</Words>
  <Application>Microsoft Office PowerPoint</Application>
  <PresentationFormat>Presentación en pantalla (4:3)</PresentationFormat>
  <Paragraphs>3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1" baseType="lpstr">
      <vt:lpstr>Calibri</vt:lpstr>
      <vt:lpstr>Arial</vt:lpstr>
      <vt:lpstr>Baskerville Old Face</vt:lpstr>
      <vt:lpstr>Aparajita</vt:lpstr>
      <vt:lpstr>Nouvelle Guinée - Papouasie - Kangur06 .. 05 02 2019</vt:lpstr>
      <vt:lpstr>Diseño predeterminado</vt:lpstr>
      <vt:lpstr>Papua New Guinea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Papua New Guinea</dc:title>
  <dc:creator>Jose Luis</dc:creator>
  <cp:lastModifiedBy>Jose Luis</cp:lastModifiedBy>
  <cp:revision>1</cp:revision>
  <dcterms:created xsi:type="dcterms:W3CDTF">2019-09-28T19:59:41Z</dcterms:created>
  <dcterms:modified xsi:type="dcterms:W3CDTF">2019-09-28T20:02:35Z</dcterms:modified>
</cp:coreProperties>
</file>