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56"/>
  </p:notesMasterIdLst>
  <p:sldIdLst>
    <p:sldId id="258" r:id="rId3"/>
    <p:sldId id="309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10" r:id="rId55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tko8eixbaCB7ZZkgOQjlg==" hashData="zFe2jeo2mmJPv2aEYE23kW3X5m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FF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48" autoAdjust="0"/>
    <p:restoredTop sz="94578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endParaRPr lang="fr-FR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hu-HU" smtClean="0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fld id="{A4BC7985-E26F-45C4-B878-135B85E42DF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26780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D89864A-795A-42D8-8DA4-B21D24681A18}" type="slidenum">
              <a:rPr lang="fr-FR"/>
              <a:pPr/>
              <a:t>1</a:t>
            </a:fld>
            <a:endParaRPr lang="fr-FR"/>
          </a:p>
        </p:txBody>
      </p:sp>
      <p:sp>
        <p:nvSpPr>
          <p:cNvPr id="593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93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>
              <a:latin typeface="Calibri" pitchFamily="34" charset="0"/>
            </a:endParaRPr>
          </a:p>
        </p:txBody>
      </p:sp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AD89E050-6BAC-4646-8E13-83124C96980E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1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7B14ECF-7CDE-4D63-9FDB-D994A917A092}" type="slidenum">
              <a:rPr lang="fr-FR"/>
              <a:pPr/>
              <a:t>3</a:t>
            </a:fld>
            <a:endParaRPr lang="fr-FR"/>
          </a:p>
        </p:txBody>
      </p:sp>
      <p:sp>
        <p:nvSpPr>
          <p:cNvPr id="583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83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4D488B1B-4206-4FAA-BB28-75AD9756BE6D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3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426B2E6-1818-49B6-8432-678FDCD11FE7}" type="slidenum">
              <a:rPr lang="fr-FR"/>
              <a:pPr/>
              <a:t>4</a:t>
            </a:fld>
            <a:endParaRPr lang="fr-FR"/>
          </a:p>
        </p:txBody>
      </p:sp>
      <p:sp>
        <p:nvSpPr>
          <p:cNvPr id="604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04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>
              <a:latin typeface="Calibri" pitchFamily="34" charset="0"/>
            </a:endParaRPr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10C9823D-FCC4-4465-BECD-8C51B9CA0B04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4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31C9A8B-6E44-4DCB-8774-F216929375EC}" type="slidenum">
              <a:rPr lang="fr-FR"/>
              <a:pPr/>
              <a:t>5</a:t>
            </a:fld>
            <a:endParaRPr lang="fr-FR"/>
          </a:p>
        </p:txBody>
      </p:sp>
      <p:sp>
        <p:nvSpPr>
          <p:cNvPr id="614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>
              <a:latin typeface="Calibri" pitchFamily="34" charset="0"/>
            </a:endParaRPr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D13A4F86-619A-4D90-9545-8A3409B7BDEF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5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359D0B8-03D9-46B9-B2D0-D04EA98B2F6A}" type="slidenum">
              <a:rPr lang="fr-FR"/>
              <a:pPr/>
              <a:t>6</a:t>
            </a:fld>
            <a:endParaRPr lang="fr-FR"/>
          </a:p>
        </p:txBody>
      </p:sp>
      <p:sp>
        <p:nvSpPr>
          <p:cNvPr id="624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24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>
              <a:latin typeface="Calibri" pitchFamily="34" charset="0"/>
            </a:endParaRPr>
          </a:p>
        </p:txBody>
      </p:sp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61B1D1F1-2EA2-45D0-8B9C-B0369330F759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6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180B58E-0307-4797-809C-BE24414686C6}" type="slidenum">
              <a:rPr lang="fr-FR"/>
              <a:pPr/>
              <a:t>7</a:t>
            </a:fld>
            <a:endParaRPr lang="fr-FR"/>
          </a:p>
        </p:txBody>
      </p:sp>
      <p:sp>
        <p:nvSpPr>
          <p:cNvPr id="634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34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1959BE0C-8DC8-42BE-B89A-E59833A0F305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7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1A657B4-4FA8-4D8C-9CA5-1C6B81D474CF}" type="slidenum">
              <a:rPr lang="fr-FR"/>
              <a:pPr/>
              <a:t>8</a:t>
            </a:fld>
            <a:endParaRPr lang="fr-FR"/>
          </a:p>
        </p:txBody>
      </p:sp>
      <p:sp>
        <p:nvSpPr>
          <p:cNvPr id="645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45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72E8D351-2F4C-4708-8F57-6B46EB6BA944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8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3102446-16D8-4705-9038-882734000B55}" type="slidenum">
              <a:rPr lang="fr-FR"/>
              <a:pPr/>
              <a:t>9</a:t>
            </a:fld>
            <a:endParaRPr lang="fr-FR"/>
          </a:p>
        </p:txBody>
      </p:sp>
      <p:sp>
        <p:nvSpPr>
          <p:cNvPr id="655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55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8641355B-E25C-40B3-926B-230DED034429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9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4BA4DAE-6647-4E45-9974-94B8B9982A56}" type="slidenum">
              <a:rPr lang="fr-FR"/>
              <a:pPr/>
              <a:t>10</a:t>
            </a:fld>
            <a:endParaRPr lang="fr-FR"/>
          </a:p>
        </p:txBody>
      </p:sp>
      <p:sp>
        <p:nvSpPr>
          <p:cNvPr id="665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>
              <a:latin typeface="Calibri" pitchFamily="34" charset="0"/>
            </a:endParaRPr>
          </a:p>
        </p:txBody>
      </p:sp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8F61621C-7508-443A-A491-EB077587D37F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10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B09D25-0148-4CCA-A0A5-1B0EA74655F1}" type="slidenum">
              <a:rPr lang="fr-FR"/>
              <a:pPr/>
              <a:t>11</a:t>
            </a:fld>
            <a:endParaRPr lang="fr-FR"/>
          </a:p>
        </p:txBody>
      </p:sp>
      <p:sp>
        <p:nvSpPr>
          <p:cNvPr id="675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ts val="450"/>
              </a:spcBef>
              <a:buClrTx/>
              <a:buFontTx/>
              <a:buNone/>
            </a:pPr>
            <a:endParaRPr lang="fr-FR">
              <a:latin typeface="Calibri" pitchFamily="34" charset="0"/>
            </a:endParaRPr>
          </a:p>
        </p:txBody>
      </p:sp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F7444A22-9EB7-49F3-B6EF-8FB7BCE53844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11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BEB9683-7BF9-4D94-A413-25CFE9793721}" type="slidenum">
              <a:rPr lang="fr-FR"/>
              <a:pPr/>
              <a:t>12</a:t>
            </a:fld>
            <a:endParaRPr lang="fr-FR"/>
          </a:p>
        </p:txBody>
      </p:sp>
      <p:sp>
        <p:nvSpPr>
          <p:cNvPr id="686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86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15C5DC30-0839-4A62-9878-B3EFF2FC92B2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12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304BB83-4DC8-4FFD-B3ED-5F04EEF0FA6B}" type="slidenum">
              <a:rPr lang="fr-FR"/>
              <a:pPr/>
              <a:t>13</a:t>
            </a:fld>
            <a:endParaRPr lang="fr-FR"/>
          </a:p>
        </p:txBody>
      </p:sp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96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E8F077DD-82C8-4786-9347-D8A85A050B76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13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D2AF1CB-E0E7-42DE-B6DD-EC95F9325A50}" type="slidenum">
              <a:rPr lang="fr-FR"/>
              <a:pPr/>
              <a:t>14</a:t>
            </a:fld>
            <a:endParaRPr lang="fr-FR"/>
          </a:p>
        </p:txBody>
      </p:sp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6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7168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32D61851-D2DE-488D-A45A-F2AD4B06785F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14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9E5EBCF-B7FE-463C-B66C-0A842D96AE26}" type="slidenum">
              <a:rPr lang="fr-FR"/>
              <a:pPr/>
              <a:t>15</a:t>
            </a:fld>
            <a:endParaRPr lang="fr-FR"/>
          </a:p>
        </p:txBody>
      </p:sp>
      <p:sp>
        <p:nvSpPr>
          <p:cNvPr id="727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27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2089C18B-6DFF-4A3A-95A4-B49C24442859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15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402D29A-D0C4-4758-B7C6-1FB8622B8868}" type="slidenum">
              <a:rPr lang="fr-FR"/>
              <a:pPr/>
              <a:t>16</a:t>
            </a:fld>
            <a:endParaRPr lang="fr-FR"/>
          </a:p>
        </p:txBody>
      </p:sp>
      <p:sp>
        <p:nvSpPr>
          <p:cNvPr id="737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37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73C88DA9-B966-4532-8D13-07B14E69B5DF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16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373C53E-627C-4C08-9873-C85A7E3AFEDC}" type="slidenum">
              <a:rPr lang="fr-FR"/>
              <a:pPr/>
              <a:t>17</a:t>
            </a:fld>
            <a:endParaRPr lang="fr-FR"/>
          </a:p>
        </p:txBody>
      </p:sp>
      <p:sp>
        <p:nvSpPr>
          <p:cNvPr id="747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47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7475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4EBBA6B9-534E-4AE4-8358-784E14AA2977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17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4604F3C-8E96-48D6-9EA8-52AF716F0FCB}" type="slidenum">
              <a:rPr lang="fr-FR"/>
              <a:pPr/>
              <a:t>18</a:t>
            </a:fld>
            <a:endParaRPr lang="fr-FR"/>
          </a:p>
        </p:txBody>
      </p:sp>
      <p:sp>
        <p:nvSpPr>
          <p:cNvPr id="757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57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538BCD69-F7D1-4970-B1E2-C3401F0DF432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18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23BD9F1-0749-4B72-AC56-DA5CAC08A9C9}" type="slidenum">
              <a:rPr lang="fr-FR"/>
              <a:pPr/>
              <a:t>19</a:t>
            </a:fld>
            <a:endParaRPr lang="fr-FR"/>
          </a:p>
        </p:txBody>
      </p:sp>
      <p:sp>
        <p:nvSpPr>
          <p:cNvPr id="768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68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6C16FE79-8AD3-4F46-9240-E68180CF5547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19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96E694B-A19A-4F27-9394-CCE2BD8EC835}" type="slidenum">
              <a:rPr lang="fr-FR"/>
              <a:pPr/>
              <a:t>20</a:t>
            </a:fld>
            <a:endParaRPr lang="fr-FR"/>
          </a:p>
        </p:txBody>
      </p:sp>
      <p:sp>
        <p:nvSpPr>
          <p:cNvPr id="778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78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240FFBF7-3FF8-4135-8A9D-7C15ADD6D63F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20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E3E0414-D519-485D-BF28-994F6CAFE022}" type="slidenum">
              <a:rPr lang="fr-FR"/>
              <a:pPr/>
              <a:t>21</a:t>
            </a:fld>
            <a:endParaRPr lang="fr-FR"/>
          </a:p>
        </p:txBody>
      </p:sp>
      <p:sp>
        <p:nvSpPr>
          <p:cNvPr id="788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88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46824C5A-8186-4F50-9F82-5574B78EABFF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21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12848E4-929F-49CB-AB35-37902429F181}" type="slidenum">
              <a:rPr lang="fr-FR"/>
              <a:pPr/>
              <a:t>22</a:t>
            </a:fld>
            <a:endParaRPr lang="fr-FR"/>
          </a:p>
        </p:txBody>
      </p:sp>
      <p:sp>
        <p:nvSpPr>
          <p:cNvPr id="798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98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DFE3E01F-01A2-427B-8326-D2A7DCBD6950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22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AF1847C-531F-441A-B6E3-9AA0D4C85D86}" type="slidenum">
              <a:rPr lang="fr-FR"/>
              <a:pPr/>
              <a:t>23</a:t>
            </a:fld>
            <a:endParaRPr lang="fr-FR"/>
          </a:p>
        </p:txBody>
      </p:sp>
      <p:sp>
        <p:nvSpPr>
          <p:cNvPr id="808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08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E705F22C-F7AD-43BE-B344-9EE95F3DC2BB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23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A3AA958-0655-47E1-A693-6163A47B64DD}" type="slidenum">
              <a:rPr lang="fr-FR"/>
              <a:pPr/>
              <a:t>24</a:t>
            </a:fld>
            <a:endParaRPr lang="fr-FR"/>
          </a:p>
        </p:txBody>
      </p:sp>
      <p:sp>
        <p:nvSpPr>
          <p:cNvPr id="819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8192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254C58A6-86BC-4792-95D4-E1B18E21E73E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24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481DAD4-55A1-41C4-BFB7-C49831D7BE5C}" type="slidenum">
              <a:rPr lang="fr-FR"/>
              <a:pPr/>
              <a:t>25</a:t>
            </a:fld>
            <a:endParaRPr lang="fr-FR"/>
          </a:p>
        </p:txBody>
      </p:sp>
      <p:sp>
        <p:nvSpPr>
          <p:cNvPr id="829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29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9B0EA7B6-6ED7-4663-9FFE-3602D47F0174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25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F842DFF-B7B3-4CEA-8D9C-09379C3A0904}" type="slidenum">
              <a:rPr lang="fr-FR"/>
              <a:pPr/>
              <a:t>26</a:t>
            </a:fld>
            <a:endParaRPr lang="fr-FR"/>
          </a:p>
        </p:txBody>
      </p:sp>
      <p:sp>
        <p:nvSpPr>
          <p:cNvPr id="839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39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FF368BFB-08C6-41B4-AD7B-16B8A2041D4E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26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21E1A75-EC0D-4646-9353-A5BAA839F640}" type="slidenum">
              <a:rPr lang="fr-FR"/>
              <a:pPr/>
              <a:t>27</a:t>
            </a:fld>
            <a:endParaRPr lang="fr-FR"/>
          </a:p>
        </p:txBody>
      </p:sp>
      <p:sp>
        <p:nvSpPr>
          <p:cNvPr id="849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49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EB49AEB2-D3C1-4AFE-B980-9FCE90548873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27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6A648B8-EE00-4BE4-AE4A-B85BDCB55B42}" type="slidenum">
              <a:rPr lang="fr-FR"/>
              <a:pPr/>
              <a:t>28</a:t>
            </a:fld>
            <a:endParaRPr lang="fr-FR"/>
          </a:p>
        </p:txBody>
      </p:sp>
      <p:sp>
        <p:nvSpPr>
          <p:cNvPr id="860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60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CAF07A85-B088-4209-B3F1-2A1399BBF991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28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6527C4C-623A-4798-9C35-4660B9B08BDC}" type="slidenum">
              <a:rPr lang="fr-FR"/>
              <a:pPr/>
              <a:t>29</a:t>
            </a:fld>
            <a:endParaRPr lang="fr-FR"/>
          </a:p>
        </p:txBody>
      </p:sp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70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8704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4A5029B7-C236-4841-8B86-DC2698BF274F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29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51C738C-8235-4FBC-9509-733987C37B65}" type="slidenum">
              <a:rPr lang="fr-FR"/>
              <a:pPr/>
              <a:t>30</a:t>
            </a:fld>
            <a:endParaRPr lang="fr-FR"/>
          </a:p>
        </p:txBody>
      </p:sp>
      <p:sp>
        <p:nvSpPr>
          <p:cNvPr id="880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80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3297EBF0-45B7-4C8C-8090-0E6BB61D3606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30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EC5F880-8CD4-4BAA-A7F0-EC9C73BE34C1}" type="slidenum">
              <a:rPr lang="fr-FR"/>
              <a:pPr/>
              <a:t>31</a:t>
            </a:fld>
            <a:endParaRPr lang="fr-FR"/>
          </a:p>
        </p:txBody>
      </p:sp>
      <p:sp>
        <p:nvSpPr>
          <p:cNvPr id="890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90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8909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B585CFD2-3FCD-41DB-9220-088AE8809F48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31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00B830D-6C9F-4A92-88B6-A2E772DF4BAD}" type="slidenum">
              <a:rPr lang="fr-FR"/>
              <a:pPr/>
              <a:t>32</a:t>
            </a:fld>
            <a:endParaRPr lang="fr-FR"/>
          </a:p>
        </p:txBody>
      </p:sp>
      <p:sp>
        <p:nvSpPr>
          <p:cNvPr id="901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01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9011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5F8510DF-BC29-42AA-9B4B-8E35E1CEC3B5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32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B875C02-6B9C-4F77-9250-01136230B429}" type="slidenum">
              <a:rPr lang="fr-FR"/>
              <a:pPr/>
              <a:t>33</a:t>
            </a:fld>
            <a:endParaRPr lang="fr-FR"/>
          </a:p>
        </p:txBody>
      </p:sp>
      <p:sp>
        <p:nvSpPr>
          <p:cNvPr id="911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11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9113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97DF417C-7F5A-4C7A-8A15-66BE3762C496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33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27858A4-D7B8-4E45-93B2-1F80104341DB}" type="slidenum">
              <a:rPr lang="fr-FR"/>
              <a:pPr/>
              <a:t>34</a:t>
            </a:fld>
            <a:endParaRPr lang="fr-FR"/>
          </a:p>
        </p:txBody>
      </p:sp>
      <p:sp>
        <p:nvSpPr>
          <p:cNvPr id="921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1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E8E05337-842F-480B-B531-E9E91FD0D66A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34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44BCCF1-4CEC-446E-8C60-7F545F8E1289}" type="slidenum">
              <a:rPr lang="fr-FR"/>
              <a:pPr/>
              <a:t>35</a:t>
            </a:fld>
            <a:endParaRPr lang="fr-FR"/>
          </a:p>
        </p:txBody>
      </p:sp>
      <p:sp>
        <p:nvSpPr>
          <p:cNvPr id="931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31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9318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7ECFC1A8-4013-4FA7-BBBB-C69CFBFEA4D8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35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4444EE3-FB9E-4588-A779-8D6015D59F24}" type="slidenum">
              <a:rPr lang="fr-FR"/>
              <a:pPr/>
              <a:t>36</a:t>
            </a:fld>
            <a:endParaRPr lang="fr-FR"/>
          </a:p>
        </p:txBody>
      </p:sp>
      <p:sp>
        <p:nvSpPr>
          <p:cNvPr id="942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42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9421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69030D29-679A-4553-9B1B-79D30AE4C58F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36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B2436AA-5B44-42CD-A091-23B556FAD44A}" type="slidenum">
              <a:rPr lang="fr-FR"/>
              <a:pPr/>
              <a:t>37</a:t>
            </a:fld>
            <a:endParaRPr lang="fr-FR"/>
          </a:p>
        </p:txBody>
      </p:sp>
      <p:sp>
        <p:nvSpPr>
          <p:cNvPr id="952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52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F3786144-D9A6-4405-BBDF-B6319C39E866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37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5D0845C-072D-46DB-ACE9-9C4A22D475A6}" type="slidenum">
              <a:rPr lang="fr-FR"/>
              <a:pPr/>
              <a:t>38</a:t>
            </a:fld>
            <a:endParaRPr lang="fr-FR"/>
          </a:p>
        </p:txBody>
      </p:sp>
      <p:sp>
        <p:nvSpPr>
          <p:cNvPr id="962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62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59966818-0E0F-4B13-892C-F2DA01F6859D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38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D7CD205-ECD9-4A86-9845-9BCDDC580A30}" type="slidenum">
              <a:rPr lang="fr-FR"/>
              <a:pPr/>
              <a:t>39</a:t>
            </a:fld>
            <a:endParaRPr lang="fr-FR"/>
          </a:p>
        </p:txBody>
      </p:sp>
      <p:sp>
        <p:nvSpPr>
          <p:cNvPr id="972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72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9728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E251EBBB-B955-43E1-80DD-02404FBECE10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39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76D201C-3951-442B-A8E1-C988237C03B0}" type="slidenum">
              <a:rPr lang="fr-FR"/>
              <a:pPr/>
              <a:t>40</a:t>
            </a:fld>
            <a:endParaRPr lang="fr-FR"/>
          </a:p>
        </p:txBody>
      </p:sp>
      <p:sp>
        <p:nvSpPr>
          <p:cNvPr id="983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83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9830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9AF7E09B-7BC7-4668-B7F6-415E6AD1556D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40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C1E01BE-457E-4C20-8E57-E5161123C3E8}" type="slidenum">
              <a:rPr lang="fr-FR"/>
              <a:pPr/>
              <a:t>41</a:t>
            </a:fld>
            <a:endParaRPr lang="fr-FR"/>
          </a:p>
        </p:txBody>
      </p:sp>
      <p:sp>
        <p:nvSpPr>
          <p:cNvPr id="993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93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9933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D1744B5F-1CE0-44FF-8A75-3FC055EE1052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41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059DC89-1456-42F2-B151-24B14C2E8060}" type="slidenum">
              <a:rPr lang="fr-FR"/>
              <a:pPr/>
              <a:t>42</a:t>
            </a:fld>
            <a:endParaRPr lang="fr-FR"/>
          </a:p>
        </p:txBody>
      </p:sp>
      <p:sp>
        <p:nvSpPr>
          <p:cNvPr id="1003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03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10035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653D86F5-E7ED-411B-B3F7-E5FD15C4E90C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42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BA4675D-8537-4F64-AD6C-A3920204E44C}" type="slidenum">
              <a:rPr lang="fr-FR"/>
              <a:pPr/>
              <a:t>43</a:t>
            </a:fld>
            <a:endParaRPr lang="fr-FR"/>
          </a:p>
        </p:txBody>
      </p:sp>
      <p:sp>
        <p:nvSpPr>
          <p:cNvPr id="1013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13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10137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CE744B00-15F7-41B4-9263-0FBA12E8B07E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43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E05DD1B-1276-42E3-AF3A-1B5B095ABAF5}" type="slidenum">
              <a:rPr lang="fr-FR"/>
              <a:pPr/>
              <a:t>44</a:t>
            </a:fld>
            <a:endParaRPr lang="fr-FR"/>
          </a:p>
        </p:txBody>
      </p:sp>
      <p:sp>
        <p:nvSpPr>
          <p:cNvPr id="1024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10240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0AA9DE02-D664-4C8F-96FE-1814B1C4EC2E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44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187E2D-8801-4797-B155-06D98488DB6F}" type="slidenum">
              <a:rPr lang="fr-FR"/>
              <a:pPr/>
              <a:t>45</a:t>
            </a:fld>
            <a:endParaRPr lang="fr-FR"/>
          </a:p>
        </p:txBody>
      </p:sp>
      <p:sp>
        <p:nvSpPr>
          <p:cNvPr id="1034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34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10342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6B6E9673-FF94-47D5-97AD-C934D6384626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45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A3763B5-2B03-435C-A218-13F6001B62B3}" type="slidenum">
              <a:rPr lang="fr-FR"/>
              <a:pPr/>
              <a:t>46</a:t>
            </a:fld>
            <a:endParaRPr lang="fr-FR"/>
          </a:p>
        </p:txBody>
      </p:sp>
      <p:sp>
        <p:nvSpPr>
          <p:cNvPr id="1044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44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10445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1E61A32B-9793-44F8-9068-68021935B030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46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8887348-D1E4-464D-B43B-22C8812D7FC8}" type="slidenum">
              <a:rPr lang="fr-FR"/>
              <a:pPr/>
              <a:t>47</a:t>
            </a:fld>
            <a:endParaRPr lang="fr-FR"/>
          </a:p>
        </p:txBody>
      </p:sp>
      <p:sp>
        <p:nvSpPr>
          <p:cNvPr id="1054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54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10547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F896ECC0-A26B-4047-9D67-A1AE65D301DD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47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9B337CA-AAE2-4E2C-AB99-017100EA9835}" type="slidenum">
              <a:rPr lang="fr-FR"/>
              <a:pPr/>
              <a:t>48</a:t>
            </a:fld>
            <a:endParaRPr lang="fr-FR"/>
          </a:p>
        </p:txBody>
      </p:sp>
      <p:sp>
        <p:nvSpPr>
          <p:cNvPr id="1064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64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10649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3B6B51E1-A57D-49A2-ABF1-B804C076027D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48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EBF6696-1EE3-46E4-85CF-F74B79CE9297}" type="slidenum">
              <a:rPr lang="fr-FR"/>
              <a:pPr/>
              <a:t>49</a:t>
            </a:fld>
            <a:endParaRPr lang="fr-FR"/>
          </a:p>
        </p:txBody>
      </p:sp>
      <p:sp>
        <p:nvSpPr>
          <p:cNvPr id="1075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75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10752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031DD52A-6093-4AA4-82C1-B86AF3CDFDCE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49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B5B78C9-903D-42A8-9B12-26B003A9B2B3}" type="slidenum">
              <a:rPr lang="fr-FR"/>
              <a:pPr/>
              <a:t>50</a:t>
            </a:fld>
            <a:endParaRPr lang="fr-FR"/>
          </a:p>
        </p:txBody>
      </p:sp>
      <p:sp>
        <p:nvSpPr>
          <p:cNvPr id="1085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85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10854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4AE6A43B-2E89-44E9-AE46-596D495CA596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50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A1AA332-E4C9-4ADB-BC42-C42EB28C31C7}" type="slidenum">
              <a:rPr lang="fr-FR"/>
              <a:pPr/>
              <a:t>51</a:t>
            </a:fld>
            <a:endParaRPr lang="fr-FR"/>
          </a:p>
        </p:txBody>
      </p:sp>
      <p:sp>
        <p:nvSpPr>
          <p:cNvPr id="1095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95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10957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771F91C7-7BFD-4980-B449-500B694E6C1D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51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4AD7403-68D1-48E2-9F65-09394FB80162}" type="slidenum">
              <a:rPr lang="fr-FR"/>
              <a:pPr/>
              <a:t>52</a:t>
            </a:fld>
            <a:endParaRPr lang="fr-FR"/>
          </a:p>
        </p:txBody>
      </p:sp>
      <p:sp>
        <p:nvSpPr>
          <p:cNvPr id="1105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05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11059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708B8D94-9CD7-468F-9A4B-7EDE340D996C}" type="slidenum">
              <a:rPr lang="fr-FR" sz="1200">
                <a:latin typeface="Calibri" pitchFamily="34" charset="0"/>
              </a:rPr>
              <a:pPr algn="r">
                <a:buClrTx/>
                <a:buFontTx/>
                <a:buNone/>
              </a:pPr>
              <a:t>52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7FB8640-203E-4B01-8A7E-1D00608554C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3025913"/>
      </p:ext>
    </p:extLst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E94C2E3-0E73-4E0F-AF7B-ED6D7E29BD3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910326"/>
      </p:ext>
    </p:extLst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56ED835-845F-4022-A51C-D016531B455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4955909"/>
      </p:ext>
    </p:extLst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FAA02C2-2136-4777-AE86-151F37182C89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2216516"/>
      </p:ext>
    </p:extLst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A55F1B1-6929-4A02-AFC0-2AAA695EA0B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3135118"/>
      </p:ext>
    </p:extLst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DD6F526-FEC1-4E00-840B-19F4E6CE2F8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429531"/>
      </p:ext>
    </p:extLst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0EFC5C5-1823-4D77-AD8F-AA9DF09901F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4542290"/>
      </p:ext>
    </p:extLst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2B4B5B9-0E49-4424-A61D-7C0FDA1FF25E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263479"/>
      </p:ext>
    </p:extLst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39293A9-1A82-4B60-9D40-73ED7CBC0E12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19867"/>
      </p:ext>
    </p:extLst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149488A-DF5F-4A43-8519-AC789983C52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501037"/>
      </p:ext>
    </p:extLst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0FF296F-1A4D-4CD3-B0BB-C3CAD450706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9313059"/>
      </p:ext>
    </p:extLst>
  </p:cSld>
  <p:clrMapOvr>
    <a:masterClrMapping/>
  </p:clrMapOvr>
  <p:transition spd="med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395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4763"/>
            <a:ext cx="21320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fr-FR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4763"/>
            <a:ext cx="21320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BD3326F2-C447-4BEE-91EE-FC46EECEF723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split orient="vert"/>
  </p:transition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2pPr>
      <a:lvl3pPr marL="1143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3pPr>
      <a:lvl4pPr marL="1600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4pPr>
      <a:lvl5pPr marL="20574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684213" y="1052513"/>
            <a:ext cx="8064500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23849" y="764704"/>
            <a:ext cx="8424863" cy="512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buClrTx/>
              <a:buFontTx/>
              <a:buNone/>
            </a:pPr>
            <a:endParaRPr lang="hu-HU" sz="9600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doni MT Black" pitchFamily="18" charset="0"/>
            </a:endParaRPr>
          </a:p>
          <a:p>
            <a:pPr algn="ctr">
              <a:buClrTx/>
              <a:buFontTx/>
              <a:buNone/>
            </a:pPr>
            <a:r>
              <a:rPr lang="hu-HU" sz="96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doni MT Black" pitchFamily="18" charset="0"/>
              </a:rPr>
              <a:t>PANTANAL</a:t>
            </a:r>
          </a:p>
          <a:p>
            <a:pPr algn="ctr">
              <a:buClrTx/>
              <a:buFontTx/>
              <a:buNone/>
            </a:pPr>
            <a:endParaRPr lang="hu-HU" sz="9600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doni MT Black" pitchFamily="18" charset="0"/>
            </a:endParaRPr>
          </a:p>
          <a:p>
            <a:pPr algn="ctr">
              <a:buClrTx/>
              <a:buFontTx/>
              <a:buNone/>
            </a:pPr>
            <a:endParaRPr lang="hu-HU" sz="2100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 algn="ctr">
              <a:buClrTx/>
              <a:buFontTx/>
              <a:buNone/>
            </a:pPr>
            <a:endParaRPr lang="fr-FR" sz="2100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  <p:transition spd="med">
    <p:split orient="vert"/>
    <p:sndAc>
      <p:stSnd>
        <p:snd r:embed="rId3" name="Once%20Upon%20A%20Time%20RIF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196752"/>
            <a:ext cx="8228013" cy="4524375"/>
          </a:xfrm>
        </p:spPr>
        <p:txBody>
          <a:bodyPr/>
          <a:lstStyle/>
          <a:p>
            <a:pPr algn="ctr"/>
            <a:r>
              <a:rPr lang="en-US" sz="5400" b="1" dirty="0">
                <a:solidFill>
                  <a:srgbClr val="66FF99"/>
                </a:solidFill>
              </a:rPr>
              <a:t> Pantanal </a:t>
            </a:r>
          </a:p>
          <a:p>
            <a:pPr algn="ctr"/>
            <a:endParaRPr lang="es-ES" b="1" dirty="0" smtClean="0">
              <a:solidFill>
                <a:srgbClr val="66FF99"/>
              </a:solidFill>
            </a:endParaRPr>
          </a:p>
          <a:p>
            <a:pPr algn="ctr"/>
            <a:r>
              <a:rPr lang="es-ES" b="1" dirty="0">
                <a:solidFill>
                  <a:srgbClr val="66FF99"/>
                </a:solidFill>
              </a:rPr>
              <a:t>E</a:t>
            </a:r>
            <a:r>
              <a:rPr lang="es-ES" b="1" dirty="0" smtClean="0">
                <a:solidFill>
                  <a:srgbClr val="66FF99"/>
                </a:solidFill>
              </a:rPr>
              <a:t>s una de las áreas de humedales tropicales más grandes del mundo y se encuentra principalmente dentro del estado brasileño de Mato Grosso do Sul, pero se extiende hacia Mato Grosso y partes de Bolivia y Paraguay.</a:t>
            </a:r>
            <a:endParaRPr lang="en-US" b="1" dirty="0">
              <a:solidFill>
                <a:srgbClr val="66FF99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8" name="Line 2"/>
          <p:cNvSpPr>
            <a:spLocks noChangeShapeType="1"/>
          </p:cNvSpPr>
          <p:nvPr/>
        </p:nvSpPr>
        <p:spPr bwMode="auto">
          <a:xfrm>
            <a:off x="2627313" y="3789363"/>
            <a:ext cx="360362" cy="1587"/>
          </a:xfrm>
          <a:prstGeom prst="line">
            <a:avLst/>
          </a:prstGeom>
          <a:noFill/>
          <a:ln w="2844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4099" name="Line 3"/>
          <p:cNvSpPr>
            <a:spLocks noChangeShapeType="1"/>
          </p:cNvSpPr>
          <p:nvPr/>
        </p:nvSpPr>
        <p:spPr bwMode="auto">
          <a:xfrm>
            <a:off x="3779838" y="4868863"/>
            <a:ext cx="647700" cy="1587"/>
          </a:xfrm>
          <a:prstGeom prst="line">
            <a:avLst/>
          </a:prstGeom>
          <a:noFill/>
          <a:ln w="28440">
            <a:solidFill>
              <a:srgbClr val="4A7EBB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468313" y="6237288"/>
            <a:ext cx="2159000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>
              <a:buClrTx/>
              <a:buFontTx/>
              <a:buNone/>
            </a:pPr>
            <a:r>
              <a:rPr lang="fr-FR" sz="900" b="1">
                <a:solidFill>
                  <a:srgbClr val="00FF00"/>
                </a:solidFill>
              </a:rPr>
              <a:t>courtesy of Fazenda Barroco Alto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07950" y="6308725"/>
            <a:ext cx="1295400" cy="24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>
              <a:buClrTx/>
              <a:buFontTx/>
              <a:buNone/>
            </a:pPr>
            <a:r>
              <a:rPr lang="fr-FR" sz="1000">
                <a:solidFill>
                  <a:srgbClr val="92D050"/>
                </a:solidFill>
              </a:rPr>
              <a:t>ou  Nymphaeaceae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6588125" y="6308725"/>
            <a:ext cx="2376488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179388" y="6237288"/>
            <a:ext cx="165576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>
              <a:buClrTx/>
              <a:buFontTx/>
              <a:buNone/>
            </a:pPr>
            <a:r>
              <a:rPr lang="fr-FR" sz="900">
                <a:solidFill>
                  <a:srgbClr val="8EB4E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courtesy of  Thommy’s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ésil - Pantanal .. 30 05 2013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Alapértelmezett terv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Brésil - Pantanal .. 30 05 2013</Template>
  <TotalTime>4</TotalTime>
  <Words>170</Words>
  <Application>Microsoft Office PowerPoint</Application>
  <PresentationFormat>Presentación en pantalla (4:3)</PresentationFormat>
  <Paragraphs>113</Paragraphs>
  <Slides>53</Slides>
  <Notes>51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9" baseType="lpstr">
      <vt:lpstr>Arial</vt:lpstr>
      <vt:lpstr>Times New Roman</vt:lpstr>
      <vt:lpstr>Calibri</vt:lpstr>
      <vt:lpstr>Bodoni MT Black</vt:lpstr>
      <vt:lpstr>Brésil - Pantanal .. 30 05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cp:lastPrinted>1601-01-01T00:00:00Z</cp:lastPrinted>
  <dcterms:created xsi:type="dcterms:W3CDTF">2021-11-28T18:02:06Z</dcterms:created>
  <dcterms:modified xsi:type="dcterms:W3CDTF">2021-11-28T18:06:35Z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000800b8700000000000010250200207f7000400038000</vt:lpwstr>
  </property>
</Properties>
</file>