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302" r:id="rId14"/>
    <p:sldId id="267" r:id="rId15"/>
    <p:sldId id="268" r:id="rId16"/>
    <p:sldId id="271" r:id="rId17"/>
    <p:sldId id="272" r:id="rId18"/>
    <p:sldId id="274" r:id="rId19"/>
    <p:sldId id="269" r:id="rId20"/>
    <p:sldId id="270" r:id="rId21"/>
    <p:sldId id="273" r:id="rId22"/>
    <p:sldId id="275" r:id="rId23"/>
    <p:sldId id="276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277" r:id="rId33"/>
    <p:sldId id="278" r:id="rId34"/>
    <p:sldId id="279" r:id="rId35"/>
    <p:sldId id="300" r:id="rId36"/>
    <p:sldId id="301" r:id="rId37"/>
    <p:sldId id="288" r:id="rId38"/>
    <p:sldId id="283" r:id="rId39"/>
    <p:sldId id="289" r:id="rId40"/>
    <p:sldId id="290" r:id="rId41"/>
    <p:sldId id="280" r:id="rId42"/>
    <p:sldId id="282" r:id="rId43"/>
    <p:sldId id="286" r:id="rId44"/>
    <p:sldId id="284" r:id="rId45"/>
    <p:sldId id="287" r:id="rId46"/>
    <p:sldId id="291" r:id="rId47"/>
    <p:sldId id="281" r:id="rId48"/>
    <p:sldId id="303" r:id="rId49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A4aj+PHLg0ijiVj+lQFuQ==" hashData="RlzyZW2JZDS5KRyWSQTdCcZmg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664C6-9892-46CF-B0A0-C567864369F4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D5AE7-F408-4CA7-9CAA-4D2B3122D27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6758915"/>
      </p:ext>
    </p:extLst>
  </p:cSld>
  <p:clrMapOvr>
    <a:masterClrMapping/>
  </p:clrMapOvr>
  <p:transition spd="med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72D35-AD7A-4EB5-AD4B-CBEB102F39E7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AF010-8722-4C72-8232-5BD2FB3B830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528731"/>
      </p:ext>
    </p:extLst>
  </p:cSld>
  <p:clrMapOvr>
    <a:masterClrMapping/>
  </p:clrMapOvr>
  <p:transition spd="med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0AC7E-A2D9-4AE5-B35E-5A43B7C20466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119BA-7CA4-4D75-AB18-341711C2B7E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4053261"/>
      </p:ext>
    </p:extLst>
  </p:cSld>
  <p:clrMapOvr>
    <a:masterClrMapping/>
  </p:clrMapOvr>
  <p:transition spd="med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CE6FC-8721-48EB-816C-E190E35E861E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3C8FB-601C-4E08-B2FB-BD8DC6D740D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3653755"/>
      </p:ext>
    </p:extLst>
  </p:cSld>
  <p:clrMapOvr>
    <a:masterClrMapping/>
  </p:clrMapOvr>
  <p:transition spd="med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9568E-44B4-4832-B09C-30A9E5304F0C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79893-D681-49B4-9CFC-878BA6C2FF1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6404349"/>
      </p:ext>
    </p:extLst>
  </p:cSld>
  <p:clrMapOvr>
    <a:masterClrMapping/>
  </p:clrMapOvr>
  <p:transition spd="med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00B84-FC08-48E2-92B9-D2134DCC8D02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ABA65-FFAF-4696-B8B1-DC109909758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5180666"/>
      </p:ext>
    </p:extLst>
  </p:cSld>
  <p:clrMapOvr>
    <a:masterClrMapping/>
  </p:clrMapOvr>
  <p:transition spd="med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EEBC5-EE0B-4018-9737-BD670F81F50E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4B780-8496-469F-9908-75C96E02A5E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3614559"/>
      </p:ext>
    </p:extLst>
  </p:cSld>
  <p:clrMapOvr>
    <a:masterClrMapping/>
  </p:clrMapOvr>
  <p:transition spd="med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39691-49D8-411A-863F-8535E9C75F5B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83757-D267-4577-824E-29849A3C1A2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6375463"/>
      </p:ext>
    </p:extLst>
  </p:cSld>
  <p:clrMapOvr>
    <a:masterClrMapping/>
  </p:clrMapOvr>
  <p:transition spd="med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C7434-C593-4864-A39C-B147EBC4AE27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C4FD7-E498-427B-A34E-CC48AA8F1F93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19960207"/>
      </p:ext>
    </p:extLst>
  </p:cSld>
  <p:clrMapOvr>
    <a:masterClrMapping/>
  </p:clrMapOvr>
  <p:transition spd="med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BE4F6-70FA-4916-85DB-DF8D7735E536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6BE30-91F1-40B1-A990-2C8600A1CDEA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9497051"/>
      </p:ext>
    </p:extLst>
  </p:cSld>
  <p:clrMapOvr>
    <a:masterClrMapping/>
  </p:clrMapOvr>
  <p:transition spd="med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5BCF5-4E3C-4CD0-AB4B-DE7F0E03B269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F1212-6DEF-4153-B360-7860FB6D798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2324568"/>
      </p:ext>
    </p:extLst>
  </p:cSld>
  <p:clrMapOvr>
    <a:masterClrMapping/>
  </p:clrMapOvr>
  <p:transition spd="med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435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tr-T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DF7604-217E-4A69-B245-F5AE30D84260}" type="datetimeFigureOut">
              <a:rPr lang="tr-TR"/>
              <a:pPr>
                <a:defRPr/>
              </a:pPr>
              <a:t>23.02.2022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645925-BB7B-4A10-8BEA-9924BFBDAEC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em\Desktop\PANAMA\355119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577" y="1196752"/>
            <a:ext cx="21145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03575" y="260350"/>
            <a:ext cx="25209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4000" b="1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PANAM</a:t>
            </a:r>
            <a:r>
              <a:rPr lang="es-ES" sz="4000" b="1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Á</a:t>
            </a:r>
            <a:endParaRPr lang="tr-TR" sz="4000" b="1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49183" y="2780928"/>
            <a:ext cx="5113338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Panamá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Región: América Central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Superficie total: 75.517 km²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Línea costera: Mar Caribe, Océano Pacífico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Capital: Panamá</a:t>
            </a:r>
            <a:endParaRPr lang="tr-TR" sz="2400" b="1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6165304"/>
            <a:ext cx="37084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1600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Music:Samy Sandra Sandoval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7337" y="5795416"/>
            <a:ext cx="29162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La Barredora</a:t>
            </a:r>
          </a:p>
        </p:txBody>
      </p:sp>
    </p:spTree>
  </p:cSld>
  <p:clrMapOvr>
    <a:masterClrMapping/>
  </p:clrMapOvr>
  <p:transition spd="med" advTm="18000">
    <p:fade/>
    <p:sndAc>
      <p:stSnd loop="1">
        <p:snd r:embed="rId2" name="03_Samy Sandra Sandoval LA BARREDO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8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PANAMA\mapofpan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69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PANAMA\1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2987675" y="6308725"/>
            <a:ext cx="2808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Panama City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m\Desktop\PANAMA\2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8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3419475" y="6237288"/>
            <a:ext cx="24479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Panama City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em\Desktop\PANAMA\3anotherglimpseofpan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3203575" y="6519863"/>
            <a:ext cx="33131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Panama City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em\Desktop\PANAMA\4iglesiainpanamac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268538" y="6519863"/>
            <a:ext cx="4535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Iglesia San Fransisco de Asis - Panama City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em\Desktop\PANAMA\5oldtownarchite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9511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Old city 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em\Desktop\PANAMA\6oldtownarchitecturef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337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059113" y="6519863"/>
            <a:ext cx="33845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Old city- French Embassy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em\Desktop\PANAMA\7panamaca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0" y="5301208"/>
            <a:ext cx="9144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400" b="1" dirty="0">
                <a:solidFill>
                  <a:schemeClr val="bg1"/>
                </a:solidFill>
              </a:rPr>
              <a:t>Panama Canal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El Canal de Panamá es un canal de navegación de 82 kilómetros en Panamá que conecta el Océano Atlántico (a través del Mar Caribe) y el Océano Pacífico.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El canal atraviesa el Istmo de Panamá y es un conducto clave para el comercio marítimo internacional.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</a:rPr>
              <a:t>El trabajo en el canal, que comenzó en 1880, se completó en 1914. Mientras tanto, la fiebre amarilla provocó retrasos y no fue hasta que se superó esa amenaza que se pudo completar el CANAL.</a:t>
            </a:r>
            <a:endParaRPr lang="tr-TR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2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em\Desktop\PANAMA\8uboatinpanamaca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2916238" y="6165850"/>
            <a:ext cx="32400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U boat in Panama Canal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em\Desktop\PANAMA\9panamacanalrail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2987675" y="6519863"/>
            <a:ext cx="28797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Panama Canal Railway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Oem\Desktop\PANAMA\chickenb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em\Desktop\PANAMA\10bocasto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2413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3348038" y="6308725"/>
            <a:ext cx="23764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Bocas del Toro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em\Desktop\PANAMA\11coralreefbocasdelto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2987675" y="6092825"/>
            <a:ext cx="3240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1600" b="1">
                <a:solidFill>
                  <a:schemeClr val="bg1"/>
                </a:solidFill>
              </a:rPr>
              <a:t>Coral reefs - Bocas del Toro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Oem\Desktop\PANAMA\svillagesnowarepartof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1116013" y="6519863"/>
            <a:ext cx="68405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 b="1">
                <a:solidFill>
                  <a:schemeClr val="bg1"/>
                </a:solidFill>
              </a:rPr>
              <a:t>The Embera's Villages Now are Part of the Chagres National Park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Oem\Desktop\PANAMA\asmallcommunityofemb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Oem\Desktop\PANAMA\indianvillageinpan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Oem\Desktop\PANAMA\1thejourneytothevill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83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Oem\Desktop\PANAMA\sch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7200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Oem\Desktop\PANAMA\7949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Oem\Desktop\PANAMA\dancingemberaindia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Oem\Desktop\PANAMA\indian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Oem\Desktop\PANAMA\130074985slvln8y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Oem\Desktop\PANAMA\130076874maeejut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208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Oem\Desktop\PANAMA\independenceday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913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Oem\Desktop\PANAMA\lapollerapanameaa229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Oem\Desktop\PANAMA\poll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Oem\Desktop\PANAMA\sellingmolasintheoldt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535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Oem\Desktop\PANAMA\kunawo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Oem\Desktop\PANAMA\banj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Oem\Desktop\PANAMA\emberawo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Oem\Desktop\PANAMA\indiok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Oem\Desktop\PANAMA\kidm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Oem\Desktop\PANAMA\fish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Oem\Desktop\PANAMA\babybananenzumfruehst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Oem\Desktop\PANAMA\hearttr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2843213" y="6519863"/>
            <a:ext cx="30241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Heart tree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Oem\Desktop\PANAMA\lifeonwa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Oem\Desktop\PANAMA\thisfamousboatwasonce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1835150" y="6381750"/>
            <a:ext cx="6156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1600" b="1" dirty="0" smtClean="0">
                <a:solidFill>
                  <a:schemeClr val="bg1"/>
                </a:solidFill>
              </a:rPr>
              <a:t>Isla Morada - Este famoso barco fue propiedad de Al Capone</a:t>
            </a:r>
            <a:r>
              <a:rPr lang="en-US" sz="1600" b="1" dirty="0" smtClean="0">
                <a:solidFill>
                  <a:schemeClr val="bg1"/>
                </a:solidFill>
              </a:rPr>
              <a:t>. </a:t>
            </a:r>
            <a:endParaRPr lang="tr-TR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Oem\Desktop\PANAMA\myhous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Oem\Desktop\PANAMA\sunriseatbocadeltorop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2"/>
          <p:cNvSpPr txBox="1">
            <a:spLocks noChangeArrowheads="1"/>
          </p:cNvSpPr>
          <p:nvPr/>
        </p:nvSpPr>
        <p:spPr bwMode="auto">
          <a:xfrm>
            <a:off x="2627313" y="6519863"/>
            <a:ext cx="43926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1600" b="1">
                <a:solidFill>
                  <a:schemeClr val="bg1"/>
                </a:solidFill>
              </a:rPr>
              <a:t>Sunrise at Boca del Toro - Beach Tortuga</a:t>
            </a:r>
            <a:endParaRPr lang="tr-TR" sz="16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Oem\Desktop\PANAMA\sanblassuns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519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San Blas sunset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Oem\Desktop\PANAMA\islaigu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948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Box 2"/>
          <p:cNvSpPr txBox="1">
            <a:spLocks noChangeArrowheads="1"/>
          </p:cNvSpPr>
          <p:nvPr/>
        </p:nvSpPr>
        <p:spPr bwMode="auto">
          <a:xfrm>
            <a:off x="3348038" y="6519863"/>
            <a:ext cx="25923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Iguana Island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Oem\Desktop\PANAMA\kunayalais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3132138" y="6519863"/>
            <a:ext cx="24479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Kuna Yala Island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Oem\Desktop\PANAMA\gatunla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Box 2"/>
          <p:cNvSpPr txBox="1">
            <a:spLocks noChangeArrowheads="1"/>
          </p:cNvSpPr>
          <p:nvPr/>
        </p:nvSpPr>
        <p:spPr bwMode="auto">
          <a:xfrm>
            <a:off x="3276600" y="6519863"/>
            <a:ext cx="2663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Gatun Lake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Oem\Desktop\PANAMA\wavesa259206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Oem\Desktop\PANAMA\starfishbeach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TextBox 2"/>
          <p:cNvSpPr txBox="1">
            <a:spLocks noChangeArrowheads="1"/>
          </p:cNvSpPr>
          <p:nvPr/>
        </p:nvSpPr>
        <p:spPr bwMode="auto">
          <a:xfrm>
            <a:off x="2843213" y="6519863"/>
            <a:ext cx="30972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tr-TR" sz="1600" b="1">
                <a:solidFill>
                  <a:schemeClr val="bg1"/>
                </a:solidFill>
              </a:rPr>
              <a:t>Starfish Beach</a:t>
            </a: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NAMÁ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PANAMÁ</Template>
  <TotalTime>1</TotalTime>
  <Words>217</Words>
  <Application>Microsoft Office PowerPoint</Application>
  <PresentationFormat>Presentación en pantalla (4:3)</PresentationFormat>
  <Paragraphs>33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PANAMÁ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2022-02-23T19:17:14Z</dcterms:created>
  <dcterms:modified xsi:type="dcterms:W3CDTF">2022-02-23T19:18:30Z</dcterms:modified>
</cp:coreProperties>
</file>