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6" r:id="rId3"/>
    <p:sldId id="299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5" r:id="rId12"/>
    <p:sldId id="266" r:id="rId13"/>
    <p:sldId id="271" r:id="rId14"/>
    <p:sldId id="275" r:id="rId15"/>
    <p:sldId id="274" r:id="rId16"/>
    <p:sldId id="298" r:id="rId17"/>
    <p:sldId id="279" r:id="rId18"/>
    <p:sldId id="280" r:id="rId19"/>
    <p:sldId id="282" r:id="rId20"/>
    <p:sldId id="284" r:id="rId21"/>
    <p:sldId id="283" r:id="rId22"/>
    <p:sldId id="285" r:id="rId23"/>
    <p:sldId id="288" r:id="rId24"/>
    <p:sldId id="292" r:id="rId25"/>
    <p:sldId id="287" r:id="rId26"/>
    <p:sldId id="289" r:id="rId27"/>
    <p:sldId id="290" r:id="rId28"/>
    <p:sldId id="295" r:id="rId29"/>
    <p:sldId id="296" r:id="rId30"/>
    <p:sldId id="297" r:id="rId31"/>
    <p:sldId id="300" r:id="rId3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Zeqi1V/2+UCpbWJ/hhusg==" hashData="2JsU7ocvTsrIdgnuJwwGMwqGYz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9F9A8A3-62F5-4051-B0FF-8A5C3ECF6AEA}" type="datetimeFigureOut">
              <a:rPr lang="fr-FR"/>
              <a:pPr>
                <a:defRPr/>
              </a:pPr>
              <a:t>23/01/2021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4E952654-DFC2-4955-A7A2-16272707F1F0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3640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52293-9174-4CE0-B3DE-7AF0E2A167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7902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C780C-C63C-457D-B3AA-DF1FA650B9E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756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4597F4-DDB2-40BB-B760-0AFD7E3813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0988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6879DD-D83A-47E1-93A6-E5EEC2E8E3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672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44E744-984F-4530-ABF5-6117618C1B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7563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2C8D0-2D5C-4CE5-B2BE-3F7A765975C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872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1ABD1-B372-47C4-A073-CFE94EF1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6105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0DD3DC-AAA0-4570-BB47-BD1B91E241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413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7ECCD-82DC-4AC8-AA47-166F0121C40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68367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397030-A09A-4131-9AC9-6E231553E4A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1416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AA7D96-36D4-4219-A0BB-54B277C91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9897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324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Cliquez et modifiez le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Cliquez pour modifier les styles du texte du masque</a:t>
            </a:r>
          </a:p>
          <a:p>
            <a:pPr lvl="1"/>
            <a:r>
              <a:rPr lang="es-ES" smtClean="0"/>
              <a:t>Deuxième niveau</a:t>
            </a:r>
          </a:p>
          <a:p>
            <a:pPr lvl="2"/>
            <a:r>
              <a:rPr lang="es-ES" smtClean="0"/>
              <a:t>Troisième niveau</a:t>
            </a:r>
          </a:p>
          <a:p>
            <a:pPr lvl="3"/>
            <a:r>
              <a:rPr lang="es-ES" smtClean="0"/>
              <a:t>Quatrième niveau</a:t>
            </a:r>
          </a:p>
          <a:p>
            <a:pPr lvl="4"/>
            <a:r>
              <a:rPr lang="es-ES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096E88D-738C-49C5-B59D-6944B5E2EF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52" name="Picture 4" descr="Islas Balea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29" y="188640"/>
            <a:ext cx="8785225" cy="6480175"/>
          </a:xfrm>
          <a:prstGeom prst="rect">
            <a:avLst/>
          </a:prstGeom>
          <a:solidFill>
            <a:srgbClr val="FF0000"/>
          </a:solidFill>
          <a:ln w="3048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>
            <a:off x="611188" y="549275"/>
            <a:ext cx="3960812" cy="10080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24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ISLAS BALEARES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 rot="2025034">
            <a:off x="3220980" y="1184452"/>
            <a:ext cx="4852470" cy="576653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8140"/>
              </a:avLst>
            </a:prstTxWarp>
          </a:bodyPr>
          <a:lstStyle/>
          <a:p>
            <a:pPr algn="ctr"/>
            <a:endParaRPr lang="es-ES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PALMA de</a:t>
            </a:r>
          </a:p>
          <a:p>
            <a:pPr algn="ctr"/>
            <a:endParaRPr lang="es-ES" sz="3600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  <a:p>
            <a:pPr algn="ctr"/>
            <a:r>
              <a:rPr lang="es-ES" sz="3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MALLORCA</a:t>
            </a:r>
            <a:endParaRPr lang="es-E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Arial Black"/>
            </a:endParaRPr>
          </a:p>
        </p:txBody>
      </p:sp>
    </p:spTree>
  </p:cSld>
  <p:clrMapOvr>
    <a:masterClrMapping/>
  </p:clrMapOvr>
  <p:transition spd="slow" advClick="0" advTm="5000">
    <p:sndAc>
      <p:stSnd>
        <p:snd r:embed="rId2" name="rumba rumba - azucar moreno 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3076" name="Picture 4" descr="mapMR_104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0"/>
            <a:ext cx="8207375" cy="6858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   BAHIA  DE  PALMA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100" name="Picture 4" descr="1- BAHIA DE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94425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CATEDRAL  DE  PALMA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5124" name="Picture 4" descr="2- CATEDR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89662" cy="4822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PALACIO  ALMUDAINA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6148" name="Picture 5" descr="3-PALACIO DE almudaina-yPALMA-la-se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00" y="1492250"/>
            <a:ext cx="6200775" cy="481647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 CASTILLO  BELLVER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7172" name="Picture 4" descr="4- castillo-de-bellver PALMA MALL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66850"/>
            <a:ext cx="6194425" cy="477043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PUERTO  DE  PALMA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8196" name="Picture 5" descr="5- PUERTO DE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78550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PALMA  DE  MALLORCA  DE  NOCHE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9220" name="Picture 4" descr="6- PALMA NOCTUR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203950" cy="482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      PALMA  NOVA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0244" name="Picture 4" descr="8- PALMA NOV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82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     SANTA  PON</a:t>
            </a:r>
            <a:r>
              <a:rPr lang="es-ES_tradnl" sz="2400" b="1" smtClean="0">
                <a:solidFill>
                  <a:srgbClr val="FF0000"/>
                </a:solidFill>
              </a:rPr>
              <a:t>SA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1268" name="Picture 4" descr="9- SANTA PO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3675" y="1485900"/>
            <a:ext cx="6203950" cy="4822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  PEGUERA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2292" name="Picture 4" descr="10-peguera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94425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   SÖLLER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3316" name="Picture 4" descr="15- soller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POLLENSA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4340" name="Picture 4" descr="19-pollens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211887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CAP  FORMENTOR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5364" name="Picture 4" descr="18- CAP formentor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82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AR" sz="2400" b="1" smtClean="0">
                <a:solidFill>
                  <a:srgbClr val="FF0000"/>
                </a:solidFill>
              </a:rPr>
              <a:t>                              BAHIA  DE  ALCUDIA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6388" name="Picture 4" descr="22 BAHIA -alcu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78550" cy="4822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strips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PLATJA  DE  MURO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7412" name="Picture 4" descr="23- PLATJA DE MU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75375" cy="482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CAN  PICAFORT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8436" name="Picture 4" descr="24-CanPicafo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83312" cy="4826000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CALA  RATJADA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19460" name="Picture 4" descr="26-cala-ratj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211887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CALA  BONA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0484" name="Picture 4" descr="28- CALA B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203950" cy="4822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      ARTA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1508" name="Picture 4" descr="27-arta-mall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wheel spokes="2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CALA  MILLOR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2532" name="Picture 4" descr="29- cala_millor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 CALA  D´OR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3556" name="Picture 4" descr="32- cala-d-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75375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COLONIA  SANT  JORDI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4580" name="Picture 4" descr="36- COLONIA SANT JOR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75375" cy="4751388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    PORTOCRISTO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5604" name="Picture 4" descr="31- porto-cris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5900"/>
            <a:ext cx="6194425" cy="48228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zoom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CALA  FIGUERA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6628" name="Picture 4" descr="33- cala-figuera-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94425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   CALA  SANTANYI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7652" name="Picture 4" descr="34-cala_santanyi_mallor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557338"/>
            <a:ext cx="6197600" cy="45958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cut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                    PLATJA  DE  PALMA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8676" name="Picture 4" descr="39- PLATJA DE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482725"/>
            <a:ext cx="6191250" cy="4754563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6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s-ES_tradnl" sz="2400" b="1" smtClean="0">
                <a:solidFill>
                  <a:srgbClr val="FF0000"/>
                </a:solidFill>
              </a:rPr>
              <a:t>         AEROPUERTO  DE  PALMA  DE  MALLORCA</a:t>
            </a:r>
            <a:endParaRPr lang="es-ES" sz="2400" b="1" smtClean="0">
              <a:solidFill>
                <a:srgbClr val="FF0000"/>
              </a:solidFill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29700" name="Picture 4" descr="40- AEROPUERTO DE PAL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1482725"/>
            <a:ext cx="6189662" cy="4899025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 advTm="7000">
    <p:randomBa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smtClean="0"/>
          </a:p>
        </p:txBody>
      </p:sp>
      <p:pic>
        <p:nvPicPr>
          <p:cNvPr id="44036" name="Picture 4" descr="Bandera español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33375"/>
            <a:ext cx="2519362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6" name="Text Box 6"/>
          <p:cNvSpPr txBox="1">
            <a:spLocks noChangeArrowheads="1"/>
          </p:cNvSpPr>
          <p:nvPr/>
        </p:nvSpPr>
        <p:spPr bwMode="auto">
          <a:xfrm>
            <a:off x="1547813" y="6021388"/>
            <a:ext cx="64087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sz="2000">
                <a:solidFill>
                  <a:schemeClr val="bg1"/>
                </a:solidFill>
              </a:rPr>
              <a:t>Música:  “RUMBA  RUMBA”   por  AZUCAR MORENO</a:t>
            </a:r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295  E" pathEditMode="relative" ptsTypes="">
                                      <p:cBhvr>
                                        <p:cTn id="6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léares - Majorque .. 11 06 2010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Baléares - Majorque .. 11 06 2010</Template>
  <TotalTime>6</TotalTime>
  <Words>117</Words>
  <Application>Microsoft Office PowerPoint</Application>
  <PresentationFormat>Presentación en pantalla (4:3)</PresentationFormat>
  <Paragraphs>34</Paragraphs>
  <Slides>30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4" baseType="lpstr">
      <vt:lpstr>Arial</vt:lpstr>
      <vt:lpstr>Calibri</vt:lpstr>
      <vt:lpstr>Baléares - Majorque .. 11 06 2010</vt:lpstr>
      <vt:lpstr>Diseño predeterminado</vt:lpstr>
      <vt:lpstr>Presentación de PowerPoint</vt:lpstr>
      <vt:lpstr>Presentación de PowerPoint</vt:lpstr>
      <vt:lpstr>                               BAHIA  DE  PALMA</vt:lpstr>
      <vt:lpstr>                           CATEDRAL  DE  PALMA</vt:lpstr>
      <vt:lpstr>                           PALACIO  ALMUDAINA</vt:lpstr>
      <vt:lpstr>                             CASTILLO  BELLVER</vt:lpstr>
      <vt:lpstr>                            PUERTO  DE  PALMA</vt:lpstr>
      <vt:lpstr>               PALMA  DE  MALLORCA  DE  NOCHE</vt:lpstr>
      <vt:lpstr>                                  PALMA  NOVA</vt:lpstr>
      <vt:lpstr>                                 SANTA  PONSA</vt:lpstr>
      <vt:lpstr>                                       PEGUERA</vt:lpstr>
      <vt:lpstr>                                        SÖLLER</vt:lpstr>
      <vt:lpstr>                                     POLLENSA</vt:lpstr>
      <vt:lpstr>                               CAP  FORMENTOR</vt:lpstr>
      <vt:lpstr>                              BAHIA  DE  ALCUDIA</vt:lpstr>
      <vt:lpstr>                              PLATJA  DE  MURO</vt:lpstr>
      <vt:lpstr>                                CAN  PICAFORT</vt:lpstr>
      <vt:lpstr>                                 CALA  RATJADA</vt:lpstr>
      <vt:lpstr>                                     CALA  BONA</vt:lpstr>
      <vt:lpstr>                                           ARTA</vt:lpstr>
      <vt:lpstr>                                  CALA  MILLOR</vt:lpstr>
      <vt:lpstr>                                     CALA  D´OR</vt:lpstr>
      <vt:lpstr>                           COLONIA  SANT  JORDI</vt:lpstr>
      <vt:lpstr>                                    PORTOCRISTO</vt:lpstr>
      <vt:lpstr>                                CALA  FIGUERA</vt:lpstr>
      <vt:lpstr>                                CALA  SANTANYI</vt:lpstr>
      <vt:lpstr>                             PLATJA  DE  PALMA</vt:lpstr>
      <vt:lpstr>         AEROPUERTO  DE  PALMA  DE  MALLORCA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2021-01-23T17:54:02Z</dcterms:created>
  <dcterms:modified xsi:type="dcterms:W3CDTF">2021-01-23T18:00:49Z</dcterms:modified>
</cp:coreProperties>
</file>