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1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9" r:id="rId16"/>
    <p:sldId id="270" r:id="rId17"/>
    <p:sldId id="271" r:id="rId18"/>
    <p:sldId id="272" r:id="rId19"/>
    <p:sldId id="276" r:id="rId20"/>
    <p:sldId id="282" r:id="rId21"/>
    <p:sldId id="283" r:id="rId22"/>
    <p:sldId id="284" r:id="rId23"/>
    <p:sldId id="285" r:id="rId24"/>
    <p:sldId id="286" r:id="rId25"/>
    <p:sldId id="287" r:id="rId26"/>
    <p:sldId id="288" r:id="rId27"/>
    <p:sldId id="289" r:id="rId28"/>
    <p:sldId id="290" r:id="rId29"/>
    <p:sldId id="293" r:id="rId30"/>
  </p:sldIdLst>
  <p:sldSz cx="25328563" cy="15819438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000" kern="1200">
        <a:solidFill>
          <a:schemeClr val="bg1"/>
        </a:solidFill>
        <a:latin typeface="Garamond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000" kern="1200">
        <a:solidFill>
          <a:schemeClr val="bg1"/>
        </a:solidFill>
        <a:latin typeface="Garamond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000" kern="1200">
        <a:solidFill>
          <a:schemeClr val="bg1"/>
        </a:solidFill>
        <a:latin typeface="Garamond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000" kern="1200">
        <a:solidFill>
          <a:schemeClr val="bg1"/>
        </a:solidFill>
        <a:latin typeface="Garamond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000" kern="1200">
        <a:solidFill>
          <a:schemeClr val="bg1"/>
        </a:solidFill>
        <a:latin typeface="Garamond" pitchFamily="18" charset="0"/>
        <a:ea typeface="+mn-ea"/>
        <a:cs typeface="+mn-cs"/>
      </a:defRPr>
    </a:lvl5pPr>
    <a:lvl6pPr marL="2286000" algn="l" defTabSz="914400" rtl="0" eaLnBrk="1" latinLnBrk="0" hangingPunct="1">
      <a:defRPr sz="4000" kern="1200">
        <a:solidFill>
          <a:schemeClr val="bg1"/>
        </a:solidFill>
        <a:latin typeface="Garamond" pitchFamily="18" charset="0"/>
        <a:ea typeface="+mn-ea"/>
        <a:cs typeface="+mn-cs"/>
      </a:defRPr>
    </a:lvl6pPr>
    <a:lvl7pPr marL="2743200" algn="l" defTabSz="914400" rtl="0" eaLnBrk="1" latinLnBrk="0" hangingPunct="1">
      <a:defRPr sz="4000" kern="1200">
        <a:solidFill>
          <a:schemeClr val="bg1"/>
        </a:solidFill>
        <a:latin typeface="Garamond" pitchFamily="18" charset="0"/>
        <a:ea typeface="+mn-ea"/>
        <a:cs typeface="+mn-cs"/>
      </a:defRPr>
    </a:lvl7pPr>
    <a:lvl8pPr marL="3200400" algn="l" defTabSz="914400" rtl="0" eaLnBrk="1" latinLnBrk="0" hangingPunct="1">
      <a:defRPr sz="4000" kern="1200">
        <a:solidFill>
          <a:schemeClr val="bg1"/>
        </a:solidFill>
        <a:latin typeface="Garamond" pitchFamily="18" charset="0"/>
        <a:ea typeface="+mn-ea"/>
        <a:cs typeface="+mn-cs"/>
      </a:defRPr>
    </a:lvl8pPr>
    <a:lvl9pPr marL="3657600" algn="l" defTabSz="914400" rtl="0" eaLnBrk="1" latinLnBrk="0" hangingPunct="1">
      <a:defRPr sz="4000" kern="1200">
        <a:solidFill>
          <a:schemeClr val="bg1"/>
        </a:solidFill>
        <a:latin typeface="Garamond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voNcHbBreqdXli7ZL8dOQ==" hashData="GMBtjK8biCqhrhQ317NI1UvAFP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30" d="100"/>
          <a:sy n="30" d="100"/>
        </p:scale>
        <p:origin x="-600" y="-132"/>
      </p:cViewPr>
      <p:guideLst>
        <p:guide orient="horz" pos="4983"/>
        <p:guide pos="797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900238" y="4914900"/>
            <a:ext cx="21528087" cy="33909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798888" y="8964613"/>
            <a:ext cx="17730787" cy="40417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BBBE89-9506-4015-9270-982062BA007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67174"/>
      </p:ext>
    </p:extLst>
  </p:cSld>
  <p:clrMapOvr>
    <a:masterClrMapping/>
  </p:clrMapOvr>
  <p:transition spd="slow" advTm="7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379150-D937-461B-89D8-9E0BBE47B17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059452"/>
      </p:ext>
    </p:extLst>
  </p:cSld>
  <p:clrMapOvr>
    <a:masterClrMapping/>
  </p:clrMapOvr>
  <p:transition spd="slow" advTm="7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00250" y="10164763"/>
            <a:ext cx="21529675" cy="31432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2000250" y="6705600"/>
            <a:ext cx="21529675" cy="3459163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DFD23D-09BE-4E0A-B562-26175EC094D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508004"/>
      </p:ext>
    </p:extLst>
  </p:cSld>
  <p:clrMapOvr>
    <a:masterClrMapping/>
  </p:clrMapOvr>
  <p:transition spd="slow" advTm="7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266825" y="3690938"/>
            <a:ext cx="11320463" cy="10440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2739688" y="3690938"/>
            <a:ext cx="11322050" cy="10440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3EF4EA-AA20-4096-98D3-373BD4E0863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005081"/>
      </p:ext>
    </p:extLst>
  </p:cSld>
  <p:clrMapOvr>
    <a:masterClrMapping/>
  </p:clrMapOvr>
  <p:transition spd="slow" advTm="7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266825" y="3541713"/>
            <a:ext cx="11190288" cy="14747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266825" y="5016500"/>
            <a:ext cx="11190288" cy="91154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866688" y="3541713"/>
            <a:ext cx="11195050" cy="14747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866688" y="5016500"/>
            <a:ext cx="11195050" cy="91154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493DD-E98B-43B4-8217-DE896E504933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751577"/>
      </p:ext>
    </p:extLst>
  </p:cSld>
  <p:clrMapOvr>
    <a:masterClrMapping/>
  </p:clrMapOvr>
  <p:transition spd="slow" advTm="7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038DA7-9AA4-4F1B-998B-D4EB7A2AD4F6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38607"/>
      </p:ext>
    </p:extLst>
  </p:cSld>
  <p:clrMapOvr>
    <a:masterClrMapping/>
  </p:clrMapOvr>
  <p:transition spd="slow" advTm="7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9E870F-79F6-46DE-BF12-9C2B532288C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120991"/>
      </p:ext>
    </p:extLst>
  </p:cSld>
  <p:clrMapOvr>
    <a:masterClrMapping/>
  </p:clrMapOvr>
  <p:transition spd="slow" advTm="7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266825" y="630238"/>
            <a:ext cx="8332788" cy="2679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902825" y="630238"/>
            <a:ext cx="14158913" cy="13501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266825" y="3309938"/>
            <a:ext cx="8332788" cy="108219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CCC53E-CB0C-400E-8819-BA66010A97EC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575133"/>
      </p:ext>
    </p:extLst>
  </p:cSld>
  <p:clrMapOvr>
    <a:masterClrMapping/>
  </p:clrMapOvr>
  <p:transition spd="slow" advTm="7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64113" y="11074400"/>
            <a:ext cx="15197137" cy="130651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964113" y="1412875"/>
            <a:ext cx="15197137" cy="94916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964113" y="12380913"/>
            <a:ext cx="15197137" cy="18573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037FE8-7576-4B5F-98FA-67F29C65DEF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897139"/>
      </p:ext>
    </p:extLst>
  </p:cSld>
  <p:clrMapOvr>
    <a:masterClrMapping/>
  </p:clrMapOvr>
  <p:transition spd="slow" advTm="7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775035-B218-43B1-9C8C-CD1D2F017043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335959"/>
      </p:ext>
    </p:extLst>
  </p:cSld>
  <p:clrMapOvr>
    <a:masterClrMapping/>
  </p:clrMapOvr>
  <p:transition spd="slow" advTm="7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8364200" y="633413"/>
            <a:ext cx="5697538" cy="134985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266825" y="633413"/>
            <a:ext cx="16944975" cy="134985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46B8EE-DC43-4A61-9B6C-DEDD1D911C16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487192"/>
      </p:ext>
    </p:extLst>
  </p:cSld>
  <p:clrMapOvr>
    <a:masterClrMapping/>
  </p:clrMapOvr>
  <p:transition spd="slow" advTm="7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899642" y="4914280"/>
            <a:ext cx="21529279" cy="3390926"/>
          </a:xfrm>
          <a:prstGeom prst="rect">
            <a:avLst/>
          </a:prstGeom>
        </p:spPr>
        <p:txBody>
          <a:bodyPr lIns="235072" tIns="117536" rIns="235072" bIns="11753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799285" y="8964348"/>
            <a:ext cx="17729994" cy="4042745"/>
          </a:xfrm>
          <a:prstGeom prst="rect">
            <a:avLst/>
          </a:prstGeom>
        </p:spPr>
        <p:txBody>
          <a:bodyPr lIns="235072" tIns="117536" rIns="235072" bIns="117536"/>
          <a:lstStyle>
            <a:lvl1pPr marL="0" indent="0" algn="ctr">
              <a:buNone/>
              <a:defRPr/>
            </a:lvl1pPr>
            <a:lvl2pPr marL="1175361" indent="0" algn="ctr">
              <a:buNone/>
              <a:defRPr/>
            </a:lvl2pPr>
            <a:lvl3pPr marL="2350725" indent="0" algn="ctr">
              <a:buNone/>
              <a:defRPr/>
            </a:lvl3pPr>
            <a:lvl4pPr marL="3526086" indent="0" algn="ctr">
              <a:buNone/>
              <a:defRPr/>
            </a:lvl4pPr>
            <a:lvl5pPr marL="4701450" indent="0" algn="ctr">
              <a:buNone/>
              <a:defRPr/>
            </a:lvl5pPr>
            <a:lvl6pPr marL="5876811" indent="0" algn="ctr">
              <a:buNone/>
              <a:defRPr/>
            </a:lvl6pPr>
            <a:lvl7pPr marL="7052172" indent="0" algn="ctr">
              <a:buNone/>
              <a:defRPr/>
            </a:lvl7pPr>
            <a:lvl8pPr marL="8227536" indent="0" algn="ctr">
              <a:buNone/>
              <a:defRPr/>
            </a:lvl8pPr>
            <a:lvl9pPr marL="9402898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70880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66825" y="633413"/>
            <a:ext cx="22794913" cy="2636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33556" tIns="116778" rIns="233556" bIns="11677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66825" y="3690938"/>
            <a:ext cx="22794913" cy="10440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33556" tIns="116778" rIns="233556" bIns="11677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266825" y="14406563"/>
            <a:ext cx="5910263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33556" tIns="116778" rIns="233556" bIns="116778" numCol="1" anchor="t" anchorCtr="0" compatLnSpc="1">
            <a:prstTxWarp prst="textNoShape">
              <a:avLst/>
            </a:prstTxWarp>
          </a:bodyPr>
          <a:lstStyle>
            <a:lvl1pPr defTabSz="2335213">
              <a:defRPr sz="36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653463" y="14406563"/>
            <a:ext cx="8021637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33556" tIns="116778" rIns="233556" bIns="116778" numCol="1" anchor="t" anchorCtr="0" compatLnSpc="1">
            <a:prstTxWarp prst="textNoShape">
              <a:avLst/>
            </a:prstTxWarp>
          </a:bodyPr>
          <a:lstStyle>
            <a:lvl1pPr algn="ctr" defTabSz="2335213">
              <a:defRPr sz="36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8151475" y="14406563"/>
            <a:ext cx="5910263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33556" tIns="116778" rIns="233556" bIns="116778" numCol="1" anchor="t" anchorCtr="0" compatLnSpc="1">
            <a:prstTxWarp prst="textNoShape">
              <a:avLst/>
            </a:prstTxWarp>
          </a:bodyPr>
          <a:lstStyle>
            <a:lvl1pPr algn="r" defTabSz="2335213">
              <a:defRPr sz="3600">
                <a:solidFill>
                  <a:schemeClr val="tx1"/>
                </a:solidFill>
                <a:latin typeface="+mn-lt"/>
              </a:defRPr>
            </a:lvl1pPr>
          </a:lstStyle>
          <a:p>
            <a:fld id="{82E120A7-6E40-4167-89EF-DDE8AFDEED91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split orient="vert"/>
  </p:transition>
  <p:txStyles>
    <p:titleStyle>
      <a:lvl1pPr algn="ctr" defTabSz="2335213" rtl="0" eaLnBrk="1" fontAlgn="base" hangingPunct="1">
        <a:spcBef>
          <a:spcPct val="0"/>
        </a:spcBef>
        <a:spcAft>
          <a:spcPct val="0"/>
        </a:spcAft>
        <a:defRPr sz="1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335213" rtl="0" eaLnBrk="1" fontAlgn="base" hangingPunct="1">
        <a:spcBef>
          <a:spcPct val="0"/>
        </a:spcBef>
        <a:spcAft>
          <a:spcPct val="0"/>
        </a:spcAft>
        <a:defRPr sz="11200">
          <a:solidFill>
            <a:schemeClr val="tx2"/>
          </a:solidFill>
          <a:latin typeface="Arial" charset="0"/>
        </a:defRPr>
      </a:lvl2pPr>
      <a:lvl3pPr algn="ctr" defTabSz="2335213" rtl="0" eaLnBrk="1" fontAlgn="base" hangingPunct="1">
        <a:spcBef>
          <a:spcPct val="0"/>
        </a:spcBef>
        <a:spcAft>
          <a:spcPct val="0"/>
        </a:spcAft>
        <a:defRPr sz="11200">
          <a:solidFill>
            <a:schemeClr val="tx2"/>
          </a:solidFill>
          <a:latin typeface="Arial" charset="0"/>
        </a:defRPr>
      </a:lvl3pPr>
      <a:lvl4pPr algn="ctr" defTabSz="2335213" rtl="0" eaLnBrk="1" fontAlgn="base" hangingPunct="1">
        <a:spcBef>
          <a:spcPct val="0"/>
        </a:spcBef>
        <a:spcAft>
          <a:spcPct val="0"/>
        </a:spcAft>
        <a:defRPr sz="11200">
          <a:solidFill>
            <a:schemeClr val="tx2"/>
          </a:solidFill>
          <a:latin typeface="Arial" charset="0"/>
        </a:defRPr>
      </a:lvl4pPr>
      <a:lvl5pPr algn="ctr" defTabSz="2335213" rtl="0" eaLnBrk="1" fontAlgn="base" hangingPunct="1">
        <a:spcBef>
          <a:spcPct val="0"/>
        </a:spcBef>
        <a:spcAft>
          <a:spcPct val="0"/>
        </a:spcAft>
        <a:defRPr sz="11200">
          <a:solidFill>
            <a:schemeClr val="tx2"/>
          </a:solidFill>
          <a:latin typeface="Arial" charset="0"/>
        </a:defRPr>
      </a:lvl5pPr>
      <a:lvl6pPr marL="457200" algn="ctr" defTabSz="2335213" rtl="0" eaLnBrk="1" fontAlgn="base" hangingPunct="1">
        <a:spcBef>
          <a:spcPct val="0"/>
        </a:spcBef>
        <a:spcAft>
          <a:spcPct val="0"/>
        </a:spcAft>
        <a:defRPr sz="11200">
          <a:solidFill>
            <a:schemeClr val="tx2"/>
          </a:solidFill>
          <a:latin typeface="Arial" charset="0"/>
        </a:defRPr>
      </a:lvl6pPr>
      <a:lvl7pPr marL="914400" algn="ctr" defTabSz="2335213" rtl="0" eaLnBrk="1" fontAlgn="base" hangingPunct="1">
        <a:spcBef>
          <a:spcPct val="0"/>
        </a:spcBef>
        <a:spcAft>
          <a:spcPct val="0"/>
        </a:spcAft>
        <a:defRPr sz="11200">
          <a:solidFill>
            <a:schemeClr val="tx2"/>
          </a:solidFill>
          <a:latin typeface="Arial" charset="0"/>
        </a:defRPr>
      </a:lvl7pPr>
      <a:lvl8pPr marL="1371600" algn="ctr" defTabSz="2335213" rtl="0" eaLnBrk="1" fontAlgn="base" hangingPunct="1">
        <a:spcBef>
          <a:spcPct val="0"/>
        </a:spcBef>
        <a:spcAft>
          <a:spcPct val="0"/>
        </a:spcAft>
        <a:defRPr sz="11200">
          <a:solidFill>
            <a:schemeClr val="tx2"/>
          </a:solidFill>
          <a:latin typeface="Arial" charset="0"/>
        </a:defRPr>
      </a:lvl8pPr>
      <a:lvl9pPr marL="1828800" algn="ctr" defTabSz="2335213" rtl="0" eaLnBrk="1" fontAlgn="base" hangingPunct="1">
        <a:spcBef>
          <a:spcPct val="0"/>
        </a:spcBef>
        <a:spcAft>
          <a:spcPct val="0"/>
        </a:spcAft>
        <a:defRPr sz="11200">
          <a:solidFill>
            <a:schemeClr val="tx2"/>
          </a:solidFill>
          <a:latin typeface="Arial" charset="0"/>
        </a:defRPr>
      </a:lvl9pPr>
    </p:titleStyle>
    <p:bodyStyle>
      <a:lvl1pPr marL="876300" indent="-876300" algn="l" defTabSz="2335213" rtl="0" eaLnBrk="1" fontAlgn="base" hangingPunct="1">
        <a:spcBef>
          <a:spcPct val="20000"/>
        </a:spcBef>
        <a:spcAft>
          <a:spcPct val="0"/>
        </a:spcAft>
        <a:buChar char="•"/>
        <a:defRPr sz="8200">
          <a:solidFill>
            <a:schemeClr val="tx1"/>
          </a:solidFill>
          <a:latin typeface="+mn-lt"/>
          <a:ea typeface="+mn-ea"/>
          <a:cs typeface="+mn-cs"/>
        </a:defRPr>
      </a:lvl1pPr>
      <a:lvl2pPr marL="1897063" indent="-728663" algn="l" defTabSz="2335213" rtl="0" eaLnBrk="1" fontAlgn="base" hangingPunct="1">
        <a:spcBef>
          <a:spcPct val="20000"/>
        </a:spcBef>
        <a:spcAft>
          <a:spcPct val="0"/>
        </a:spcAft>
        <a:buChar char="–"/>
        <a:defRPr sz="7200">
          <a:solidFill>
            <a:schemeClr val="tx1"/>
          </a:solidFill>
          <a:latin typeface="+mn-lt"/>
        </a:defRPr>
      </a:lvl2pPr>
      <a:lvl3pPr marL="2919413" indent="-584200" algn="l" defTabSz="2335213" rtl="0" eaLnBrk="1" fontAlgn="base" hangingPunct="1">
        <a:spcBef>
          <a:spcPct val="20000"/>
        </a:spcBef>
        <a:spcAft>
          <a:spcPct val="0"/>
        </a:spcAft>
        <a:buChar char="•"/>
        <a:defRPr sz="6100">
          <a:solidFill>
            <a:schemeClr val="tx1"/>
          </a:solidFill>
          <a:latin typeface="+mn-lt"/>
        </a:defRPr>
      </a:lvl3pPr>
      <a:lvl4pPr marL="4087813" indent="-584200" algn="l" defTabSz="2335213" rtl="0" eaLnBrk="1" fontAlgn="base" hangingPunct="1">
        <a:spcBef>
          <a:spcPct val="20000"/>
        </a:spcBef>
        <a:spcAft>
          <a:spcPct val="0"/>
        </a:spcAft>
        <a:buChar char="–"/>
        <a:defRPr sz="5100">
          <a:solidFill>
            <a:schemeClr val="tx1"/>
          </a:solidFill>
          <a:latin typeface="+mn-lt"/>
        </a:defRPr>
      </a:lvl4pPr>
      <a:lvl5pPr marL="5254625" indent="-584200" algn="l" defTabSz="2335213" rtl="0" eaLnBrk="1" fontAlgn="base" hangingPunct="1">
        <a:spcBef>
          <a:spcPct val="20000"/>
        </a:spcBef>
        <a:spcAft>
          <a:spcPct val="0"/>
        </a:spcAft>
        <a:buChar char="»"/>
        <a:defRPr sz="5100">
          <a:solidFill>
            <a:schemeClr val="tx1"/>
          </a:solidFill>
          <a:latin typeface="+mn-lt"/>
        </a:defRPr>
      </a:lvl5pPr>
      <a:lvl6pPr marL="5711825" indent="-584200" algn="l" defTabSz="2335213" rtl="0" eaLnBrk="1" fontAlgn="base" hangingPunct="1">
        <a:spcBef>
          <a:spcPct val="20000"/>
        </a:spcBef>
        <a:spcAft>
          <a:spcPct val="0"/>
        </a:spcAft>
        <a:buChar char="»"/>
        <a:defRPr sz="5100">
          <a:solidFill>
            <a:schemeClr val="tx1"/>
          </a:solidFill>
          <a:latin typeface="+mn-lt"/>
        </a:defRPr>
      </a:lvl6pPr>
      <a:lvl7pPr marL="6169025" indent="-584200" algn="l" defTabSz="2335213" rtl="0" eaLnBrk="1" fontAlgn="base" hangingPunct="1">
        <a:spcBef>
          <a:spcPct val="20000"/>
        </a:spcBef>
        <a:spcAft>
          <a:spcPct val="0"/>
        </a:spcAft>
        <a:buChar char="»"/>
        <a:defRPr sz="5100">
          <a:solidFill>
            <a:schemeClr val="tx1"/>
          </a:solidFill>
          <a:latin typeface="+mn-lt"/>
        </a:defRPr>
      </a:lvl7pPr>
      <a:lvl8pPr marL="6626225" indent="-584200" algn="l" defTabSz="2335213" rtl="0" eaLnBrk="1" fontAlgn="base" hangingPunct="1">
        <a:spcBef>
          <a:spcPct val="20000"/>
        </a:spcBef>
        <a:spcAft>
          <a:spcPct val="0"/>
        </a:spcAft>
        <a:buChar char="»"/>
        <a:defRPr sz="5100">
          <a:solidFill>
            <a:schemeClr val="tx1"/>
          </a:solidFill>
          <a:latin typeface="+mn-lt"/>
        </a:defRPr>
      </a:lvl8pPr>
      <a:lvl9pPr marL="7083425" indent="-584200" algn="l" defTabSz="2335213" rtl="0" eaLnBrk="1" fontAlgn="base" hangingPunct="1">
        <a:spcBef>
          <a:spcPct val="20000"/>
        </a:spcBef>
        <a:spcAft>
          <a:spcPct val="0"/>
        </a:spcAft>
        <a:buChar char="»"/>
        <a:defRPr sz="51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266428" y="14405942"/>
            <a:ext cx="5909998" cy="1098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35129" tIns="117564" rIns="235129" bIns="117564" numCol="1" anchor="t" anchorCtr="0" compatLnSpc="1">
            <a:prstTxWarp prst="textNoShape">
              <a:avLst/>
            </a:prstTxWarp>
          </a:bodyPr>
          <a:lstStyle>
            <a:lvl1pPr>
              <a:defRPr sz="36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113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113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113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113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11300">
          <a:solidFill>
            <a:schemeClr val="tx2"/>
          </a:solidFill>
          <a:latin typeface="Arial" charset="0"/>
          <a:cs typeface="Arial" charset="0"/>
        </a:defRPr>
      </a:lvl5pPr>
      <a:lvl6pPr marL="1175644" algn="ctr" rtl="0" fontAlgn="base">
        <a:spcBef>
          <a:spcPct val="0"/>
        </a:spcBef>
        <a:spcAft>
          <a:spcPct val="0"/>
        </a:spcAft>
        <a:defRPr sz="11300">
          <a:solidFill>
            <a:schemeClr val="tx2"/>
          </a:solidFill>
          <a:latin typeface="Arial" charset="0"/>
          <a:cs typeface="Arial" charset="0"/>
        </a:defRPr>
      </a:lvl6pPr>
      <a:lvl7pPr marL="2351288" algn="ctr" rtl="0" fontAlgn="base">
        <a:spcBef>
          <a:spcPct val="0"/>
        </a:spcBef>
        <a:spcAft>
          <a:spcPct val="0"/>
        </a:spcAft>
        <a:defRPr sz="11300">
          <a:solidFill>
            <a:schemeClr val="tx2"/>
          </a:solidFill>
          <a:latin typeface="Arial" charset="0"/>
          <a:cs typeface="Arial" charset="0"/>
        </a:defRPr>
      </a:lvl7pPr>
      <a:lvl8pPr marL="3526932" algn="ctr" rtl="0" fontAlgn="base">
        <a:spcBef>
          <a:spcPct val="0"/>
        </a:spcBef>
        <a:spcAft>
          <a:spcPct val="0"/>
        </a:spcAft>
        <a:defRPr sz="11300">
          <a:solidFill>
            <a:schemeClr val="tx2"/>
          </a:solidFill>
          <a:latin typeface="Arial" charset="0"/>
          <a:cs typeface="Arial" charset="0"/>
        </a:defRPr>
      </a:lvl8pPr>
      <a:lvl9pPr marL="4702576" algn="ctr" rtl="0" fontAlgn="base">
        <a:spcBef>
          <a:spcPct val="0"/>
        </a:spcBef>
        <a:spcAft>
          <a:spcPct val="0"/>
        </a:spcAft>
        <a:defRPr sz="113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881733" indent="-881733" algn="l" rtl="0" fontAlgn="base">
        <a:spcBef>
          <a:spcPct val="20000"/>
        </a:spcBef>
        <a:spcAft>
          <a:spcPct val="0"/>
        </a:spcAft>
        <a:buChar char="•"/>
        <a:defRPr sz="8200">
          <a:solidFill>
            <a:schemeClr val="tx1"/>
          </a:solidFill>
          <a:latin typeface="+mn-lt"/>
          <a:ea typeface="+mn-ea"/>
          <a:cs typeface="+mn-cs"/>
        </a:defRPr>
      </a:lvl1pPr>
      <a:lvl2pPr marL="1910422" indent="-734778" algn="l" rtl="0" fontAlgn="base">
        <a:spcBef>
          <a:spcPct val="20000"/>
        </a:spcBef>
        <a:spcAft>
          <a:spcPct val="0"/>
        </a:spcAft>
        <a:buChar char="–"/>
        <a:defRPr sz="7200">
          <a:solidFill>
            <a:schemeClr val="tx1"/>
          </a:solidFill>
          <a:latin typeface="+mn-lt"/>
          <a:cs typeface="+mn-cs"/>
        </a:defRPr>
      </a:lvl2pPr>
      <a:lvl3pPr marL="2939110" indent="-587822" algn="l" rtl="0" fontAlgn="base">
        <a:spcBef>
          <a:spcPct val="20000"/>
        </a:spcBef>
        <a:spcAft>
          <a:spcPct val="0"/>
        </a:spcAft>
        <a:buChar char="•"/>
        <a:defRPr sz="6200">
          <a:solidFill>
            <a:schemeClr val="tx1"/>
          </a:solidFill>
          <a:latin typeface="+mn-lt"/>
          <a:cs typeface="+mn-cs"/>
        </a:defRPr>
      </a:lvl3pPr>
      <a:lvl4pPr marL="4114754" indent="-587822" algn="l" rtl="0" fontAlgn="base">
        <a:spcBef>
          <a:spcPct val="20000"/>
        </a:spcBef>
        <a:spcAft>
          <a:spcPct val="0"/>
        </a:spcAft>
        <a:buChar char="–"/>
        <a:defRPr sz="5100">
          <a:solidFill>
            <a:schemeClr val="tx1"/>
          </a:solidFill>
          <a:latin typeface="+mn-lt"/>
          <a:cs typeface="+mn-cs"/>
        </a:defRPr>
      </a:lvl4pPr>
      <a:lvl5pPr marL="5290398" indent="-587822" algn="l" rtl="0" fontAlgn="base">
        <a:spcBef>
          <a:spcPct val="20000"/>
        </a:spcBef>
        <a:spcAft>
          <a:spcPct val="0"/>
        </a:spcAft>
        <a:buChar char="»"/>
        <a:defRPr sz="5100">
          <a:solidFill>
            <a:schemeClr val="tx1"/>
          </a:solidFill>
          <a:latin typeface="+mn-lt"/>
          <a:cs typeface="+mn-cs"/>
        </a:defRPr>
      </a:lvl5pPr>
      <a:lvl6pPr marL="6466042" indent="-587822" algn="l" rtl="0" fontAlgn="base">
        <a:spcBef>
          <a:spcPct val="20000"/>
        </a:spcBef>
        <a:spcAft>
          <a:spcPct val="0"/>
        </a:spcAft>
        <a:buChar char="»"/>
        <a:defRPr sz="5100">
          <a:solidFill>
            <a:schemeClr val="tx1"/>
          </a:solidFill>
          <a:latin typeface="+mn-lt"/>
          <a:cs typeface="+mn-cs"/>
        </a:defRPr>
      </a:lvl6pPr>
      <a:lvl7pPr marL="7641687" indent="-587822" algn="l" rtl="0" fontAlgn="base">
        <a:spcBef>
          <a:spcPct val="20000"/>
        </a:spcBef>
        <a:spcAft>
          <a:spcPct val="0"/>
        </a:spcAft>
        <a:buChar char="»"/>
        <a:defRPr sz="5100">
          <a:solidFill>
            <a:schemeClr val="tx1"/>
          </a:solidFill>
          <a:latin typeface="+mn-lt"/>
          <a:cs typeface="+mn-cs"/>
        </a:defRPr>
      </a:lvl7pPr>
      <a:lvl8pPr marL="8817331" indent="-587822" algn="l" rtl="0" fontAlgn="base">
        <a:spcBef>
          <a:spcPct val="20000"/>
        </a:spcBef>
        <a:spcAft>
          <a:spcPct val="0"/>
        </a:spcAft>
        <a:buChar char="»"/>
        <a:defRPr sz="5100">
          <a:solidFill>
            <a:schemeClr val="tx1"/>
          </a:solidFill>
          <a:latin typeface="+mn-lt"/>
          <a:cs typeface="+mn-cs"/>
        </a:defRPr>
      </a:lvl8pPr>
      <a:lvl9pPr marL="9992975" indent="-587822" algn="l" rtl="0" fontAlgn="base">
        <a:spcBef>
          <a:spcPct val="20000"/>
        </a:spcBef>
        <a:spcAft>
          <a:spcPct val="0"/>
        </a:spcAft>
        <a:buChar char="»"/>
        <a:defRPr sz="51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2351288" rtl="0" eaLnBrk="1" latinLnBrk="0" hangingPunct="1">
        <a:defRPr sz="4600" kern="1200">
          <a:solidFill>
            <a:schemeClr val="tx1"/>
          </a:solidFill>
          <a:latin typeface="+mn-lt"/>
          <a:ea typeface="+mn-ea"/>
          <a:cs typeface="+mn-cs"/>
        </a:defRPr>
      </a:lvl1pPr>
      <a:lvl2pPr marL="1175644" algn="l" defTabSz="2351288" rtl="0" eaLnBrk="1" latinLnBrk="0" hangingPunct="1">
        <a:defRPr sz="4600" kern="1200">
          <a:solidFill>
            <a:schemeClr val="tx1"/>
          </a:solidFill>
          <a:latin typeface="+mn-lt"/>
          <a:ea typeface="+mn-ea"/>
          <a:cs typeface="+mn-cs"/>
        </a:defRPr>
      </a:lvl2pPr>
      <a:lvl3pPr marL="2351288" algn="l" defTabSz="2351288" rtl="0" eaLnBrk="1" latinLnBrk="0" hangingPunct="1">
        <a:defRPr sz="4600" kern="1200">
          <a:solidFill>
            <a:schemeClr val="tx1"/>
          </a:solidFill>
          <a:latin typeface="+mn-lt"/>
          <a:ea typeface="+mn-ea"/>
          <a:cs typeface="+mn-cs"/>
        </a:defRPr>
      </a:lvl3pPr>
      <a:lvl4pPr marL="3526932" algn="l" defTabSz="2351288" rtl="0" eaLnBrk="1" latinLnBrk="0" hangingPunct="1">
        <a:defRPr sz="4600" kern="1200">
          <a:solidFill>
            <a:schemeClr val="tx1"/>
          </a:solidFill>
          <a:latin typeface="+mn-lt"/>
          <a:ea typeface="+mn-ea"/>
          <a:cs typeface="+mn-cs"/>
        </a:defRPr>
      </a:lvl4pPr>
      <a:lvl5pPr marL="4702576" algn="l" defTabSz="2351288" rtl="0" eaLnBrk="1" latinLnBrk="0" hangingPunct="1">
        <a:defRPr sz="4600" kern="1200">
          <a:solidFill>
            <a:schemeClr val="tx1"/>
          </a:solidFill>
          <a:latin typeface="+mn-lt"/>
          <a:ea typeface="+mn-ea"/>
          <a:cs typeface="+mn-cs"/>
        </a:defRPr>
      </a:lvl5pPr>
      <a:lvl6pPr marL="5878220" algn="l" defTabSz="2351288" rtl="0" eaLnBrk="1" latinLnBrk="0" hangingPunct="1">
        <a:defRPr sz="4600" kern="1200">
          <a:solidFill>
            <a:schemeClr val="tx1"/>
          </a:solidFill>
          <a:latin typeface="+mn-lt"/>
          <a:ea typeface="+mn-ea"/>
          <a:cs typeface="+mn-cs"/>
        </a:defRPr>
      </a:lvl6pPr>
      <a:lvl7pPr marL="7053864" algn="l" defTabSz="2351288" rtl="0" eaLnBrk="1" latinLnBrk="0" hangingPunct="1">
        <a:defRPr sz="4600" kern="1200">
          <a:solidFill>
            <a:schemeClr val="tx1"/>
          </a:solidFill>
          <a:latin typeface="+mn-lt"/>
          <a:ea typeface="+mn-ea"/>
          <a:cs typeface="+mn-cs"/>
        </a:defRPr>
      </a:lvl7pPr>
      <a:lvl8pPr marL="8229509" algn="l" defTabSz="2351288" rtl="0" eaLnBrk="1" latinLnBrk="0" hangingPunct="1">
        <a:defRPr sz="4600" kern="1200">
          <a:solidFill>
            <a:schemeClr val="tx1"/>
          </a:solidFill>
          <a:latin typeface="+mn-lt"/>
          <a:ea typeface="+mn-ea"/>
          <a:cs typeface="+mn-cs"/>
        </a:defRPr>
      </a:lvl8pPr>
      <a:lvl9pPr marL="9405153" algn="l" defTabSz="2351288" rtl="0" eaLnBrk="1" latinLnBrk="0" hangingPunct="1">
        <a:defRPr sz="4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9.png"/><Relationship Id="rId10" Type="http://schemas.openxmlformats.org/officeDocument/2006/relationships/image" Target="../media/image3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8916" name="Picture 4" descr="laptop-blog-139-in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5151" y="0"/>
            <a:ext cx="25111094" cy="16694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9" name="WordArt 7"/>
          <p:cNvSpPr>
            <a:spLocks noChangeArrowheads="1" noChangeShapeType="1" noTextEdit="1"/>
          </p:cNvSpPr>
          <p:nvPr/>
        </p:nvSpPr>
        <p:spPr bwMode="auto">
          <a:xfrm>
            <a:off x="2583161" y="2221087"/>
            <a:ext cx="12457384" cy="741682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6600" kern="10" dirty="0" smtClean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PAISES</a:t>
            </a:r>
          </a:p>
          <a:p>
            <a:pPr algn="ctr"/>
            <a:r>
              <a:rPr lang="es-ES" sz="6600" kern="10" dirty="0" smtClean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BAJOS</a:t>
            </a:r>
            <a:endParaRPr lang="es-ES" sz="6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Impact"/>
            </a:endParaRPr>
          </a:p>
        </p:txBody>
      </p:sp>
    </p:spTree>
  </p:cSld>
  <p:clrMapOvr>
    <a:masterClrMapping/>
  </p:clrMapOvr>
  <p:transition spd="slow" advTm="11000">
    <p:split orient="vert"/>
    <p:sndAc>
      <p:stSnd loop="1">
        <p:snd r:embed="rId2" name="Mantovani   Orchestra - Sweet LeilaniRRRR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9" grpId="0" animBg="1"/>
      <p:bldP spid="38919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8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328563" cy="1584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701675" y="10577513"/>
            <a:ext cx="12971463" cy="44196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400" kern="10" spc="880"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Garamond"/>
              </a:rPr>
              <a:t>Netherland</a:t>
            </a: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8743275" cy="15892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695275" cy="1605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328563" cy="160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0513" y="0"/>
            <a:ext cx="25909588" cy="1621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619075" cy="16063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619075" cy="16032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619075" cy="160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8362275" cy="16098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619075" cy="161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328563" cy="1596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847675" cy="16032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328563" cy="1606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695275" cy="16051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619075" cy="16140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 descr="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619075" cy="1598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619075" cy="15940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619075" cy="15873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328563" cy="15957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5" name="Picture 5" descr="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328563" cy="15927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4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328563" cy="15895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 descr="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619075" cy="15895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7" name="Picture 5" descr="5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328563" cy="15870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6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328563" cy="16022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5" name="Picture 5" descr="8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328563" cy="16063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9" name="Picture 5" descr="7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7371675" cy="15914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3691202"/>
            <a:ext cx="25328563" cy="527315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235072" tIns="117536" rIns="235072" bIns="117536" anchor="ctr"/>
          <a:lstStyle/>
          <a:p>
            <a:endParaRPr lang="es-ES" sz="4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4218517"/>
            <a:ext cx="25328563" cy="11600921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235072" tIns="117536" rIns="235072" bIns="117536" anchor="ctr"/>
          <a:lstStyle/>
          <a:p>
            <a:pPr algn="ctr"/>
            <a:endParaRPr lang="es-ES" sz="46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7855" y="0"/>
            <a:ext cx="13508567" cy="3603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4394292"/>
            <a:ext cx="25328563" cy="6085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35072" tIns="117536" rIns="235072" bIns="117536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54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123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123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113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113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113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113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3166070" y="10897835"/>
            <a:ext cx="7387498" cy="4130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35072" tIns="117536" rIns="235072" bIns="117536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46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4600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4600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19281" y="9667434"/>
            <a:ext cx="6543212" cy="5448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6782" y="11249378"/>
            <a:ext cx="3377142" cy="2285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55090"/>
            <a:ext cx="1477500" cy="123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085490"/>
            <a:ext cx="1477500" cy="123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15891"/>
            <a:ext cx="1477500" cy="123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46292"/>
            <a:ext cx="1477500" cy="123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ISES BAJOS">
  <a:themeElements>
    <a:clrScheme name="netherland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etherlan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3352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Garamond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3352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Garamond" pitchFamily="18" charset="0"/>
          </a:defRPr>
        </a:defPPr>
      </a:lstStyle>
    </a:lnDef>
  </a:objectDefaults>
  <a:extraClrSchemeLst>
    <a:extraClrScheme>
      <a:clrScheme name="netherland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herland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herland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herland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herland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herland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herland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herland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herland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herland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herland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herland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PAISES BAJOS</Template>
  <TotalTime>0</TotalTime>
  <Words>19</Words>
  <Application>Microsoft Office PowerPoint</Application>
  <PresentationFormat>Personalizado</PresentationFormat>
  <Paragraphs>5</Paragraphs>
  <Slides>28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PAISES BAJOS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2021-07-01T13:41:24Z</dcterms:created>
  <dcterms:modified xsi:type="dcterms:W3CDTF">2021-07-01T13:42:24Z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0008002045000000000001023620</vt:lpwstr>
  </property>
</Properties>
</file>