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5" r:id="rId3"/>
    <p:sldId id="297" r:id="rId4"/>
    <p:sldId id="256" r:id="rId5"/>
    <p:sldId id="257" r:id="rId6"/>
    <p:sldId id="259" r:id="rId7"/>
    <p:sldId id="258" r:id="rId8"/>
    <p:sldId id="260" r:id="rId9"/>
    <p:sldId id="261" r:id="rId10"/>
    <p:sldId id="262" r:id="rId11"/>
    <p:sldId id="263" r:id="rId12"/>
    <p:sldId id="296" r:id="rId13"/>
    <p:sldId id="264" r:id="rId14"/>
    <p:sldId id="285" r:id="rId15"/>
    <p:sldId id="266" r:id="rId16"/>
    <p:sldId id="287" r:id="rId17"/>
    <p:sldId id="267" r:id="rId18"/>
    <p:sldId id="290" r:id="rId19"/>
    <p:sldId id="268" r:id="rId20"/>
    <p:sldId id="292" r:id="rId21"/>
    <p:sldId id="276" r:id="rId22"/>
    <p:sldId id="270" r:id="rId23"/>
    <p:sldId id="298" r:id="rId24"/>
    <p:sldId id="271" r:id="rId25"/>
    <p:sldId id="272" r:id="rId26"/>
    <p:sldId id="273" r:id="rId27"/>
    <p:sldId id="274" r:id="rId28"/>
    <p:sldId id="275" r:id="rId29"/>
    <p:sldId id="294" r:id="rId30"/>
    <p:sldId id="299" r:id="rId31"/>
  </p:sldIdLst>
  <p:sldSz cx="9829800" cy="6858000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vRTJCBsUKQZmU/X27eBmQ==" hashData="+Lc81sOIFTivfMc2IR5ac6ZN7Q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FF"/>
    <a:srgbClr val="FF9900"/>
    <a:srgbClr val="FFCC00"/>
    <a:srgbClr val="FFFFCC"/>
    <a:srgbClr val="FFFFFF"/>
    <a:srgbClr val="000000"/>
    <a:srgbClr val="FF9933"/>
    <a:srgbClr val="8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720" y="-90"/>
      </p:cViewPr>
      <p:guideLst>
        <p:guide orient="horz" pos="2160"/>
        <p:guide pos="309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37235" y="2130426"/>
            <a:ext cx="835533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74470" y="3886200"/>
            <a:ext cx="688086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A58886-9441-408C-8EB5-2D965B4E1CCA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7349463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3F49CC-FFD6-401F-9D6C-97988AAF6B00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6104269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76486" y="4406901"/>
            <a:ext cx="835533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76486" y="2906713"/>
            <a:ext cx="835533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91926F-AA7B-456F-8347-3BDF4A11472D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1596897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91490" y="1600201"/>
            <a:ext cx="434149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96815" y="1600201"/>
            <a:ext cx="434149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9B0A94-75AC-4EAE-8555-6949606F60A0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798136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1490" y="1535113"/>
            <a:ext cx="434320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1490" y="2174875"/>
            <a:ext cx="434320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993402" y="1535113"/>
            <a:ext cx="434490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993402" y="2174875"/>
            <a:ext cx="434490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20DBA0-41DD-435D-B93F-EB7552FDE7ED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8739707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CDFA36-32FA-4933-8CCF-9D8DD063AD87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4500739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7CF615-5B5A-45E2-A20C-0CBE0DBAD019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0314328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1491" y="273050"/>
            <a:ext cx="323393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843179" y="273051"/>
            <a:ext cx="549513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91491" y="1435101"/>
            <a:ext cx="323393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87C6AB-699C-4115-95C0-FB81C3C4431D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9423763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26710" y="4800600"/>
            <a:ext cx="589788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26710" y="612775"/>
            <a:ext cx="589788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26710" y="5367338"/>
            <a:ext cx="589788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76F0D2-3FA0-4BA6-AFF7-888AEA797289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5324301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399AD0-18E6-4A88-B5B3-1ED3490F6225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2832259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126605" y="274639"/>
            <a:ext cx="2211705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1490" y="274639"/>
            <a:ext cx="6471285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CF438D-2175-400B-8CC6-0F9198FE9CD1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4448382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37235" y="2130426"/>
            <a:ext cx="835533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74470" y="3886200"/>
            <a:ext cx="688086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1493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91490" y="274638"/>
            <a:ext cx="884682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1490" y="1600201"/>
            <a:ext cx="884682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1490" y="6245225"/>
            <a:ext cx="229362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8515" y="6245225"/>
            <a:ext cx="311277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4690" y="6245225"/>
            <a:ext cx="229362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F5D5BFF-EF8F-4CBC-98AB-769B8DC0175E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1490" y="6245225"/>
            <a:ext cx="229362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1.png"/><Relationship Id="rId10" Type="http://schemas.openxmlformats.org/officeDocument/2006/relationships/image" Target="../media/image3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812324" y="549276"/>
            <a:ext cx="8205153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43012" name="Picture 4" descr="Fog-Filled Morning, Grand Canyon National Park"/>
          <p:cNvPicPr>
            <a:picLocks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829800" cy="7543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07678" y="476672"/>
            <a:ext cx="52115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PAISAJES USA</a:t>
            </a:r>
            <a:endParaRPr lang="es-E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ndAc>
      <p:stSnd>
        <p:snd r:embed="rId2" name="Dimitri Tiomkin - High Noo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812324" y="549276"/>
            <a:ext cx="8205153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45060" name="Picture 4" descr="Juneau Boat Harbor at Sunset, Alaska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8298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1320986" y="5249863"/>
            <a:ext cx="209544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Juneau Boat Harbor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Alaska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>
          <a:xfrm>
            <a:off x="812324" y="549276"/>
            <a:ext cx="8205153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2054" name="Picture 6" descr="Havasu Falls, Havasupai Nation, Arizona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8298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308766" y="5249863"/>
            <a:ext cx="171713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Havasupai Falls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Arizona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812324" y="549276"/>
            <a:ext cx="8205153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4100" name="Picture 4" descr="The Old Mill, North Little Rock, Arkansas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8298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1311044" y="5249863"/>
            <a:ext cx="178766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chemeClr val="bg1"/>
                </a:solidFill>
                <a:latin typeface="Times New Roman" charset="0"/>
                <a:cs typeface="Times New Roman" charset="0"/>
              </a:rPr>
              <a:t>North Little Rock</a:t>
            </a:r>
          </a:p>
          <a:p>
            <a:pPr algn="ctr"/>
            <a:r>
              <a:rPr lang="fr-FR" i="1">
                <a:solidFill>
                  <a:schemeClr val="bg1"/>
                </a:solidFill>
                <a:latin typeface="Times New Roman" charset="0"/>
                <a:cs typeface="Times New Roman" charset="0"/>
              </a:rPr>
              <a:t>Arkansas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812324" y="549276"/>
            <a:ext cx="8205153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6148" name="Picture 4" descr="Mesquite Sand Dunes at Dawn, Death Valley National Park, Cal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8298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1355525" y="5249863"/>
            <a:ext cx="274312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9933"/>
                </a:solidFill>
                <a:latin typeface="Times New Roman" charset="0"/>
                <a:cs typeface="Times New Roman" charset="0"/>
              </a:rPr>
              <a:t>Death Valley National Park</a:t>
            </a:r>
          </a:p>
          <a:p>
            <a:pPr algn="ctr"/>
            <a:r>
              <a:rPr lang="fr-FR" i="1">
                <a:solidFill>
                  <a:srgbClr val="FF9933"/>
                </a:solidFill>
                <a:latin typeface="Times New Roman" charset="0"/>
                <a:cs typeface="Times New Roman" charset="0"/>
              </a:rPr>
              <a:t>California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812324" y="549276"/>
            <a:ext cx="8205153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5124" name="Picture 4" descr="Joshua Tree, Mojave Desert, Littlerock, California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8298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1340402" y="5249863"/>
            <a:ext cx="255493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Mojave Desert, Littlerock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California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812324" y="549276"/>
            <a:ext cx="8205153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7172" name="Picture 4" descr="Mirrored, Upper Yosemite Falls, Yosemite National Park, California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8298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1341093" y="5249863"/>
            <a:ext cx="236923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Yosemite National Park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California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812324" y="549276"/>
            <a:ext cx="8205153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8196" name="Picture 4" descr="Animas Fork, near Silverton, Colorado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8298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1297996" y="5249863"/>
            <a:ext cx="138371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chemeClr val="bg1"/>
                </a:solidFill>
                <a:latin typeface="Times New Roman" charset="0"/>
                <a:cs typeface="Times New Roman" charset="0"/>
              </a:rPr>
              <a:t>Animas Fork</a:t>
            </a:r>
          </a:p>
          <a:p>
            <a:pPr algn="ctr"/>
            <a:r>
              <a:rPr lang="fr-FR" i="1">
                <a:solidFill>
                  <a:schemeClr val="bg1"/>
                </a:solidFill>
                <a:latin typeface="Times New Roman" charset="0"/>
                <a:cs typeface="Times New Roman" charset="0"/>
              </a:rPr>
              <a:t>Colorado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812324" y="549276"/>
            <a:ext cx="8205153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9220" name="Picture 4" descr="Ghostly Township, Idaho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8298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1323903" y="5249863"/>
            <a:ext cx="183704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000000"/>
                </a:solidFill>
                <a:latin typeface="Times New Roman" charset="0"/>
                <a:cs typeface="Times New Roman" charset="0"/>
              </a:rPr>
              <a:t>Ghostly Township</a:t>
            </a:r>
          </a:p>
          <a:p>
            <a:pPr algn="ctr"/>
            <a:r>
              <a:rPr lang="fr-FR" i="1">
                <a:solidFill>
                  <a:srgbClr val="000000"/>
                </a:solidFill>
                <a:latin typeface="Times New Roman" charset="0"/>
                <a:cs typeface="Times New Roman" charset="0"/>
              </a:rPr>
              <a:t>Idaho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812324" y="549276"/>
            <a:ext cx="8205153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0244" name="Picture 4" descr="McDonald Lake, Glacier National Park, Montana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8298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1307523" y="5249863"/>
            <a:ext cx="167866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McDonald Lake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Montana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812324" y="549276"/>
            <a:ext cx="8205153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44036" name="Picture 4" descr="Cathedral Gorge State Park, Nevada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8298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1347858" y="5249863"/>
            <a:ext cx="278576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Cathedral Gorge State Park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Nevada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812324" y="549276"/>
            <a:ext cx="8205153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1268" name="Picture 4" descr="Stark Village, New Hampshire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8298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1311819" y="5249863"/>
            <a:ext cx="167007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Stark Village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New Hampshire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812324" y="549276"/>
            <a:ext cx="8205153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32772" name="Picture 4" descr="Taos Pueblo, Taos, New Mexico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8298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1303165" y="5251450"/>
            <a:ext cx="133241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000000"/>
                </a:solidFill>
                <a:latin typeface="Times New Roman" charset="0"/>
                <a:cs typeface="Times New Roman" charset="0"/>
              </a:rPr>
              <a:t>Taos Pueblo</a:t>
            </a:r>
          </a:p>
          <a:p>
            <a:pPr algn="ctr"/>
            <a:r>
              <a:rPr lang="fr-FR" i="1">
                <a:solidFill>
                  <a:srgbClr val="000000"/>
                </a:solidFill>
                <a:latin typeface="Times New Roman" charset="0"/>
                <a:cs typeface="Times New Roman" charset="0"/>
              </a:rPr>
              <a:t>New Mexico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812324" y="549276"/>
            <a:ext cx="8205153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3316" name="Picture 4" descr="Rock and Roll Hall of Fame, Cleveland, Ohio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8298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1289504" y="5249863"/>
            <a:ext cx="112082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chemeClr val="bg1"/>
                </a:solidFill>
                <a:latin typeface="Times New Roman" charset="0"/>
                <a:cs typeface="Times New Roman" charset="0"/>
              </a:rPr>
              <a:t>Cleveland</a:t>
            </a:r>
          </a:p>
          <a:p>
            <a:pPr algn="ctr"/>
            <a:r>
              <a:rPr lang="fr-FR" i="1">
                <a:solidFill>
                  <a:schemeClr val="bg1"/>
                </a:solidFill>
                <a:latin typeface="Times New Roman" charset="0"/>
                <a:cs typeface="Times New Roman" charset="0"/>
              </a:rPr>
              <a:t>Ohio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812324" y="549276"/>
            <a:ext cx="8205153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34820" name="Picture 4" descr="Middle North Falls, Silver Falls State Park in Spring, Oregon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819150" y="0"/>
            <a:ext cx="1114044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1326992" y="5249863"/>
            <a:ext cx="228139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Silver Falls State Park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Oregon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812324" y="549276"/>
            <a:ext cx="8205153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4340" name="Picture 4" descr="Mountain Reflection, Near Smith Rock State Park, Oregon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8298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1326164" y="5249863"/>
            <a:ext cx="225574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CC"/>
                </a:solidFill>
                <a:latin typeface="Times New Roman" charset="0"/>
                <a:cs typeface="Times New Roman" charset="0"/>
              </a:rPr>
              <a:t>Smith Rock State Park</a:t>
            </a:r>
          </a:p>
          <a:p>
            <a:pPr algn="ctr"/>
            <a:r>
              <a:rPr lang="fr-FR" i="1">
                <a:solidFill>
                  <a:srgbClr val="FFFFCC"/>
                </a:solidFill>
                <a:latin typeface="Times New Roman" charset="0"/>
                <a:cs typeface="Times New Roman" charset="0"/>
              </a:rPr>
              <a:t>Oregon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812324" y="549276"/>
            <a:ext cx="8205153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37892" name="Picture 4" descr="Steelworks, Pittsburgh, Pennsylvania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8298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1299446" y="5249863"/>
            <a:ext cx="142859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Pittsburgh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Pennsylvania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812324" y="549276"/>
            <a:ext cx="8205153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5364" name="Picture 4" descr="Providence, Rhode Island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8298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1298824" y="5249863"/>
            <a:ext cx="140936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Providence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Rhode Island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812324" y="549276"/>
            <a:ext cx="8205153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39940" name="Picture 4" descr="080531154042_93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8298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1315133" y="5249863"/>
            <a:ext cx="177266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000000"/>
                </a:solidFill>
                <a:latin typeface="Times New Roman" charset="0"/>
                <a:cs typeface="Times New Roman" charset="0"/>
              </a:rPr>
              <a:t>Mount Rushmore</a:t>
            </a:r>
          </a:p>
          <a:p>
            <a:pPr algn="ctr"/>
            <a:r>
              <a:rPr lang="fr-FR" i="1">
                <a:solidFill>
                  <a:srgbClr val="000000"/>
                </a:solidFill>
                <a:latin typeface="Times New Roman" charset="0"/>
                <a:cs typeface="Times New Roman" charset="0"/>
              </a:rPr>
              <a:t>South Dakota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812324" y="549276"/>
            <a:ext cx="8205153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23556" name="Picture 4" descr="Remember the Alamo, San Antonio, Texas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8298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1336338" y="5249863"/>
            <a:ext cx="243335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The Alamo, San Antonio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Texas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812324" y="549276"/>
            <a:ext cx="8205153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7412" name="Picture 4" descr="Monument valley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8298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1324871" y="5249863"/>
            <a:ext cx="179414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Monument Valley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Utah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812324" y="549276"/>
            <a:ext cx="8205153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46084" name="Picture 4" descr="Left Fork of North Creek, Zion National Park, Utah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8298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6085" name="Text Box 5"/>
          <p:cNvSpPr txBox="1">
            <a:spLocks noChangeArrowheads="1"/>
          </p:cNvSpPr>
          <p:nvPr/>
        </p:nvSpPr>
        <p:spPr bwMode="auto">
          <a:xfrm>
            <a:off x="1317258" y="5249863"/>
            <a:ext cx="198002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Zion</a:t>
            </a:r>
            <a:r>
              <a:rPr lang="fr-FR" i="1">
                <a:latin typeface="Times New Roman" charset="0"/>
                <a:cs typeface="Times New Roman" charset="0"/>
              </a:rPr>
              <a:t> </a:t>
            </a:r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Nati</a:t>
            </a:r>
            <a:r>
              <a:rPr lang="fr-FR" i="1">
                <a:latin typeface="Times New Roman" charset="0"/>
                <a:cs typeface="Times New Roman" charset="0"/>
              </a:rPr>
              <a:t>onal Park</a:t>
            </a:r>
          </a:p>
          <a:p>
            <a:pPr algn="ctr"/>
            <a:r>
              <a:rPr lang="fr-FR" i="1">
                <a:latin typeface="Times New Roman" charset="0"/>
                <a:cs typeface="Times New Roman" charset="0"/>
              </a:rPr>
              <a:t>Utah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812324" y="549276"/>
            <a:ext cx="8205153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8436" name="Picture 4" descr="Sleepy Hollow Farm, Woodstock, Vermont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8298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1302569" y="5249863"/>
            <a:ext cx="117660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Woodstock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Vermont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12324" y="549276"/>
            <a:ext cx="8205153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9460" name="Picture 4" descr="Westover Plantation, Virginia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8298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1330944" y="5249863"/>
            <a:ext cx="205505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Westover Plantation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Virginia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812324" y="549276"/>
            <a:ext cx="8205153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20484" name="Picture 4" descr="Glacier Peak and Pink Mountain Heather at Sunset, Glacier Peak Wilderness, Washington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8298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1340207" y="5249863"/>
            <a:ext cx="248023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Glacier Peak Wilderness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Washington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812324" y="549276"/>
            <a:ext cx="8205153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21508" name="Picture 4" descr="Harvesting Yesterday, Seabeck, Washington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8298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1305469" y="5249863"/>
            <a:ext cx="126637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Seabeck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Washington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812324" y="549276"/>
            <a:ext cx="8205153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22532" name="Picture 4" descr="Yellowstone National Park - Wyoming"/>
          <p:cNvPicPr preferRelativeResize="0">
            <a:picLocks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8298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1350206" y="5249863"/>
            <a:ext cx="265136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Yellowstone National Park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Wyoming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819150" y="549276"/>
            <a:ext cx="8198326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41988" name="Picture 4" descr="yaquinaheadlighthouse (Newport-Oregon)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8298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8298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8298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9790" y="0"/>
            <a:ext cx="524256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98298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28725" y="4724401"/>
            <a:ext cx="2867025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1710" y="4191000"/>
            <a:ext cx="2539365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1495" y="4876800"/>
            <a:ext cx="131064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7340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7340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7340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7340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SA - Paysage .. 18 03 2010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USA - Paysage .. 18 03 2010</Template>
  <TotalTime>2</TotalTime>
  <Words>114</Words>
  <Application>Microsoft Office PowerPoint</Application>
  <PresentationFormat>Personalizado</PresentationFormat>
  <Paragraphs>55</Paragraphs>
  <Slides>29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3" baseType="lpstr">
      <vt:lpstr>Arial</vt:lpstr>
      <vt:lpstr>Times New Roman</vt:lpstr>
      <vt:lpstr>USA - Paysage .. 18 03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2019-02-17T09:53:15Z</dcterms:created>
  <dcterms:modified xsi:type="dcterms:W3CDTF">2019-02-17T09:56:09Z</dcterms:modified>
</cp:coreProperties>
</file>