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7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32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10" r:id="rId55"/>
    <p:sldId id="311" r:id="rId56"/>
    <p:sldId id="312" r:id="rId57"/>
    <p:sldId id="313" r:id="rId58"/>
    <p:sldId id="314" r:id="rId59"/>
    <p:sldId id="315" r:id="rId60"/>
    <p:sldId id="317" r:id="rId61"/>
    <p:sldId id="318" r:id="rId62"/>
    <p:sldId id="322" r:id="rId63"/>
  </p:sldIdLst>
  <p:sldSz cx="9144000" cy="6858000" type="screen4x3"/>
  <p:notesSz cx="6858000" cy="9144000"/>
  <p:photoAlbum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ETOdlWBi30ZovP48HQ/6g==" hashData="U+tpueCtQTnxTv9TvCddDmB/H1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6" d="100"/>
        <a:sy n="7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B8328-F9BC-4BAD-A6AD-C8B3C4848ED7}" type="datetimeFigureOut">
              <a:rPr lang="en-US"/>
              <a:pPr>
                <a:defRPr/>
              </a:pPr>
              <a:t>5/5/2022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25D590-4E6E-4323-A7BF-2D9CCD2A321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090744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95462-0D55-4000-8D18-F2DF593B798A}" type="datetimeFigureOut">
              <a:rPr lang="en-US"/>
              <a:pPr>
                <a:defRPr/>
              </a:pPr>
              <a:t>5/5/2022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416F33-D32A-4974-B4FA-AADE354FC16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309754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015E5-6E5E-4B90-8D47-9C97376B86FC}" type="datetimeFigureOut">
              <a:rPr lang="en-US"/>
              <a:pPr>
                <a:defRPr/>
              </a:pPr>
              <a:t>5/5/2022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209578-5F98-4B19-829B-12B41583066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47585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A1BC2-44DB-438D-833A-9E27F8013E07}" type="datetimeFigureOut">
              <a:rPr lang="en-US"/>
              <a:pPr>
                <a:defRPr/>
              </a:pPr>
              <a:t>5/5/2022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3DBA96-6FDC-453F-A757-53D30E32814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29279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455A4-3E03-46BC-B123-42F1754CD6B0}" type="datetimeFigureOut">
              <a:rPr lang="en-US"/>
              <a:pPr>
                <a:defRPr/>
              </a:pPr>
              <a:t>5/5/2022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849466-A095-48DA-8EB1-4FD369DB080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496747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125510-8F0B-414C-B043-943A12412AAF}" type="datetimeFigureOut">
              <a:rPr lang="en-US"/>
              <a:pPr>
                <a:defRPr/>
              </a:pPr>
              <a:t>5/5/2022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553049-FD61-467D-BB01-9ACE18A6774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452774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4FDAC-AB2F-44CF-B808-288981FC30F3}" type="datetimeFigureOut">
              <a:rPr lang="en-US"/>
              <a:pPr>
                <a:defRPr/>
              </a:pPr>
              <a:t>5/5/2022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01F39C-8261-4EE4-BA13-CA82B865D3B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66513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0C60B-2E7B-4DB5-9DF6-D985E0176E48}" type="datetimeFigureOut">
              <a:rPr lang="en-US"/>
              <a:pPr>
                <a:defRPr/>
              </a:pPr>
              <a:t>5/5/2022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71DD6-700D-439B-B04C-A7CAFD70975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232271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BBF63-FFEA-45C6-B9D7-8579050ED5DF}" type="datetimeFigureOut">
              <a:rPr lang="en-US"/>
              <a:pPr>
                <a:defRPr/>
              </a:pPr>
              <a:t>5/5/2022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2FEB18-1C3F-42BB-A34E-CDB9F98A122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1615485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FBE7C-5489-4970-8A9B-33B48E92AE62}" type="datetimeFigureOut">
              <a:rPr lang="en-US"/>
              <a:pPr>
                <a:defRPr/>
              </a:pPr>
              <a:t>5/5/2022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E770D-53AE-4191-9A11-7B35FFD8B10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486641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D38C42-4C38-4596-B86D-5409E246A911}" type="datetimeFigureOut">
              <a:rPr lang="en-US"/>
              <a:pPr>
                <a:defRPr/>
              </a:pPr>
              <a:t>5/5/2022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3EBD64-FA25-4854-8355-B7B0BEC53AA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748331"/>
      </p:ext>
    </p:extLst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324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C1578A-95DD-429E-9B83-5BC7AA32E4EA}" type="datetimeFigureOut">
              <a:rPr lang="en-US"/>
              <a:pPr>
                <a:defRPr/>
              </a:pPr>
              <a:t>5/5/2022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5E126374-FFD3-4C92-AF72-B107E5366FC1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600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F35C8D9-C4FD-482C-86FB-1B1051B438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30163"/>
            <a:ext cx="7772400" cy="1754187"/>
          </a:xfrm>
        </p:spPr>
        <p:txBody>
          <a:bodyPr rtlCol="0"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Paisajes</a:t>
            </a:r>
            <a:r>
              <a:rPr lang="en-US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/>
            </a:r>
            <a:br>
              <a:rPr lang="en-US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</a:br>
            <a:r>
              <a:rPr lang="en-US" dirty="0" err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Angoleños</a:t>
            </a:r>
            <a:endParaRPr lang="en-US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2051" name="Picture 4" descr="Mappa-dellAngola"/>
          <p:cNvPicPr>
            <a:picLocks noGrp="1" noChangeAspect="1" noChangeArrowheads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3" y="1784350"/>
            <a:ext cx="4727575" cy="507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sndAc>
      <p:stSnd>
        <p:snd r:embed="rId2" name="NEW LIFE AMBASSADORS CHOIR - Bwana Yesu Asifiw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3448b3474cd176b589587ee775a42e1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0"/>
            <a:ext cx="9128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malanje_2007_05g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Angola_landscape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ngola-diamonds-mine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ungoAndongo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1010826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1010825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morro_moco_huambo650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b298c686c68e46bd167d720d9af8b54c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_gallery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662103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32717d2f77d21c4a55320b87e39102a0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5148c8c7f65ea1398abf14ba8fdfbd7f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280px-Kalandula_waterfalls_of_the_Lucala-River_in_Malange,_Angola_(2)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800px-Miradouro_da_Lua_(Angola)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87eca29fda68cdc645c71378967f3614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30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0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0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angola-78211_640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9174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aala_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75" y="0"/>
            <a:ext cx="9174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b560e9b2cf2f7dd3e97edeffaad4adbb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913" y="0"/>
            <a:ext cx="926782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3d5aed0c74a08200a715f62339b183cc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63" y="0"/>
            <a:ext cx="950912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ded67a0c2862b3ecc5e1d4ef5394e81f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4163" y="0"/>
            <a:ext cx="97107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53799991.YWUf8w77.PalancaNegra73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3688"/>
            <a:ext cx="9144000" cy="7445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benguela_praia_baia_azul2_welcome_to_angola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9713"/>
            <a:ext cx="9144000" cy="637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111955356.J0HNSSgh.Ang72019K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"/>
            <a:ext cx="91440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166996197.SBJm6qx4.DuqueBragancaAng72K_HDR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"/>
            <a:ext cx="91440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139921661.DhDpriNc.Ang72007K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363"/>
            <a:ext cx="9144000" cy="6137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166855584.VWJ5Vu9Y.RainbowOnTheFallsAng72K_HDR"/>
          <p:cNvPicPr>
            <a:picLocks noGrp="1" noChangeAspect="1" noChangeArrowheads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sndAc>
      <p:stSnd>
        <p:snd r:embed="rId2" name="NEW LIFE AMBASSADORS CHOIR - Bwana Yesu Asifiwe.wav"/>
      </p:stSnd>
    </p:sndAc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image_large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Mountains-L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148763846.AIbgEBlW.Zala1972_HDR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1094152d8ebd34cecf1f31eac3213074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angola-2515461__340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gallery_1243_171_890271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flying-over-kalandula-falls-angola--2282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angola-509598_960_720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angola_4_lg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angola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7165783346_e64d025717_b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659-kikombo v sumbe (192)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012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166791895.xGRTMLJM.A15YearsOl_2K_HDR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166849447.TDZvqg1a.VueOnLuandaBayAg72Agf_HDR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166953578.44Mz90oT.QuedasdosBemCasadosANG72Agf_HDR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angola_culture-620x0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VAULT_MAG_2016_-203-copy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maxresdefault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a3ac809d295ed28b3c4cd9fb88e0ea39f71f1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5976695977_46d2e74d43_b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3700"/>
            <a:ext cx="9144000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13726537184_32a340c328_b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4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160633495.UHQCMteR.DuquedeBragancaWaterfall53YearsAgoAng72021K_HDR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1163"/>
            <a:ext cx="9144000" cy="603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166786123.HsomNzRa.CabecaDoVelhoAngAg72K_HDR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1163"/>
            <a:ext cx="9144000" cy="603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Namibia_41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125"/>
            <a:ext cx="9144000" cy="587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166797175.aWZoPEcO.PedrasNegrasAng72Agfa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3238"/>
            <a:ext cx="9144000" cy="585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321-5299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1838"/>
            <a:ext cx="9144000" cy="539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0000055591_e_1280x720_huge-natural-rock-arch-at-lake-arco-angola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0000054701_e_1280x720_serra-da-leba-pass-in-angola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863600"/>
            <a:ext cx="9140825" cy="512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frique - Angola - Kangur06 .. 30 04 2018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Afrique - Angola - Kangur06 .. 30 04 2018</Template>
  <TotalTime>4</TotalTime>
  <Words>17</Words>
  <Application>Microsoft Office PowerPoint</Application>
  <PresentationFormat>Presentación en pantalla (4:3)</PresentationFormat>
  <Paragraphs>3</Paragraphs>
  <Slides>61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8" baseType="lpstr">
      <vt:lpstr>Calibri</vt:lpstr>
      <vt:lpstr>Arial</vt:lpstr>
      <vt:lpstr>Calibri Light</vt:lpstr>
      <vt:lpstr>Baskerville Old Face</vt:lpstr>
      <vt:lpstr>Aparajita</vt:lpstr>
      <vt:lpstr>Afrique - Angola - Kangur06 .. 30 04 2018</vt:lpstr>
      <vt:lpstr>Diseño predeterminado</vt:lpstr>
      <vt:lpstr>Paisajes Angoleños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Paisajes Angoleños</dc:title>
  <dc:creator>Jose Luis</dc:creator>
  <cp:lastModifiedBy>Jose Luis</cp:lastModifiedBy>
  <cp:revision>3</cp:revision>
  <dcterms:created xsi:type="dcterms:W3CDTF">2022-05-05T19:50:15Z</dcterms:created>
  <dcterms:modified xsi:type="dcterms:W3CDTF">2022-05-05T19:54:15Z</dcterms:modified>
</cp:coreProperties>
</file>