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ytLkyUBxHHgz9w1LJnkYA==" hashData="/dlIAI0rvpQnzXtir6Em8EU+Cq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9" autoAdjust="0"/>
    <p:restoredTop sz="97869" autoAdjust="0"/>
  </p:normalViewPr>
  <p:slideViewPr>
    <p:cSldViewPr>
      <p:cViewPr varScale="1">
        <p:scale>
          <a:sx n="72" d="100"/>
          <a:sy n="72" d="100"/>
        </p:scale>
        <p:origin x="-5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63572-5757-434E-AE8D-42B38A705661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E0F85-0206-46BC-A1B0-E47F52B3C78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1592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BE0F85-0206-46BC-A1B0-E47F52B3C780}" type="slidenum">
              <a:rPr lang="es-ES" smtClean="0"/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91012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975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457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232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367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2143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0519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0507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7610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7324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5394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8902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17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604F4-D200-477E-ADCC-D563A6924264}" type="datetimeFigureOut">
              <a:rPr lang="es-ES" smtClean="0"/>
              <a:t>03/09/2020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15574-8BA7-412B-9A02-074617D3AB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368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NUL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A54531BA-4485-45C7-B93F-5A3A50CADA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7"/>
            <a:ext cx="8178799" cy="5571065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xmlns="" id="{73B2A8E4-D8FF-4531-8BA5-BDE81DC0727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9096" y="819984"/>
            <a:ext cx="2480093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xmlns="" id="{AC51D18F-E931-41C5-9C5D-1091601A08B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73247" y="1860613"/>
            <a:ext cx="1798820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F66089CF-B3D5-4B65-BE5B-83D313B53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76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>
        <p:sndAc>
          <p:stSnd loop="1">
            <p:snd r:embed="rId2" name="Chant basque.wav"/>
          </p:stSnd>
        </p:sndAc>
      </p:transition>
    </mc:Choice>
    <mc:Fallback xmlns="">
      <p:transition advClick="0" advTm="17000">
        <p:sndAc>
          <p:stSnd loop="1">
            <p:snd r:embed="rId4" name="Chant bas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xmlns="" id="{2A6BF96D-9EED-40C3-A9E0-F771BEA27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348751"/>
            <a:ext cx="9144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smtClean="0">
                <a:solidFill>
                  <a:srgbClr val="FF0000"/>
                </a:solidFill>
              </a:rPr>
              <a:t>País Vasco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xmlns="" id="{954E1787-A0DB-4B01-8617-092B80D40A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7"/>
            <a:ext cx="8178799" cy="5571065"/>
          </a:xfrm>
          <a:prstGeom prst="rect">
            <a:avLst/>
          </a:prstGeom>
        </p:spPr>
      </p:pic>
      <p:sp>
        <p:nvSpPr>
          <p:cNvPr id="4" name="WordArt 11" descr="00 - 2">
            <a:extLst>
              <a:ext uri="{FF2B5EF4-FFF2-40B4-BE49-F238E27FC236}">
                <a16:creationId xmlns:a16="http://schemas.microsoft.com/office/drawing/2014/main" xmlns="" id="{1C4EE798-F52B-4A86-AD7B-5707A23F1D6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3104" y="772390"/>
            <a:ext cx="5157787" cy="1649535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cs-CZ" sz="4800" b="1" i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Georgia" panose="02040502050405020303" pitchFamily="18" charset="0"/>
              </a:rPr>
              <a:t>Pa</a:t>
            </a:r>
            <a:r>
              <a:rPr lang="es-ES" sz="4800" b="1" i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Georgia" panose="02040502050405020303" pitchFamily="18" charset="0"/>
              </a:rPr>
              <a:t>i</a:t>
            </a:r>
            <a:r>
              <a:rPr lang="cs-CZ" sz="4800" b="1" i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Georgia" panose="02040502050405020303" pitchFamily="18" charset="0"/>
              </a:rPr>
              <a:t>s </a:t>
            </a:r>
            <a:r>
              <a:rPr lang="es-ES" sz="4800" b="1" i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Georgia" panose="02040502050405020303" pitchFamily="18" charset="0"/>
              </a:rPr>
              <a:t>V</a:t>
            </a:r>
            <a:r>
              <a:rPr lang="cs-CZ" sz="4800" b="1" i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Georgia" panose="02040502050405020303" pitchFamily="18" charset="0"/>
              </a:rPr>
              <a:t>as</a:t>
            </a:r>
            <a:r>
              <a:rPr lang="es-ES" sz="4800" b="1" i="1" kern="10" dirty="0" err="1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Georgia" panose="02040502050405020303" pitchFamily="18" charset="0"/>
              </a:rPr>
              <a:t>co</a:t>
            </a:r>
            <a:r>
              <a:rPr lang="cs-CZ" sz="4800" b="1" i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cs-CZ" sz="4800" b="1" i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endParaRPr lang="cs-CZ" sz="4800" b="1" i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xmlns="" id="{F21B826C-7CE4-4EE5-9C03-31C45C2FBA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899" y="862141"/>
            <a:ext cx="774518" cy="63338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E5D94127-880C-4200-B92F-73447904A1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584" y="792205"/>
            <a:ext cx="774518" cy="633384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xmlns="" id="{76B727A5-97A6-4065-9443-AD1ECBB98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94F9559B-8561-4F7B-B15C-ADF34D9C7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432486"/>
            <a:ext cx="8178799" cy="5892718"/>
          </a:xfrm>
          <a:prstGeom prst="rect">
            <a:avLst/>
          </a:prstGeom>
        </p:spPr>
      </p:pic>
      <p:pic>
        <p:nvPicPr>
          <p:cNvPr id="3" name="Picture 10">
            <a:extLst>
              <a:ext uri="{FF2B5EF4-FFF2-40B4-BE49-F238E27FC236}">
                <a16:creationId xmlns:a16="http://schemas.microsoft.com/office/drawing/2014/main" xmlns="" id="{5682935C-2792-4B29-88DF-F3027A6E9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106" y="4275438"/>
            <a:ext cx="2066291" cy="2049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E42B710C-9344-4328-A76B-BB99A201F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432486"/>
            <a:ext cx="8178798" cy="589271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Picture 12">
            <a:extLst>
              <a:ext uri="{FF2B5EF4-FFF2-40B4-BE49-F238E27FC236}">
                <a16:creationId xmlns:a16="http://schemas.microsoft.com/office/drawing/2014/main" xmlns="" id="{DD159E6A-BCF7-4507-AF93-8655E546A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251" y="3429000"/>
            <a:ext cx="917972" cy="68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716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00109DFA-0DB8-46F4-87DE-C9978C065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8" cy="5571065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xmlns="" id="{532EA6EE-74F6-4AE1-9A61-5812F21D2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891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17B8FFEE-EF76-4F01-9BBE-6F27ADA35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038E7CCD-85DA-4109-B146-D978238D4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79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BDA97EEF-C5F3-4D7A-9DAB-4A2619046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892EA16D-F39C-436C-8A27-36FCBBEE1E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84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EBFF4029-1B64-4E2F-A4D9-1937C2A6C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D423AECF-EBC2-4E8F-BA06-377A398D10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35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F7EFAE3E-2BB9-4A9A-B8F4-2507A3EC9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1F9B9AE0-13BE-4436-9A12-2BE8BA0CD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04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0E6D9B00-17A4-46F0-990F-32C10FC18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42889F9B-1448-47B6-B1CF-36F4C9F9D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860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25797C0D-7861-484D-8CF8-EA7E40934A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8A0B05DC-4ACF-4E47-8C2D-5214AA47B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28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4CF07415-60C2-4C21-A175-70268D6A1F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9645"/>
            <a:ext cx="8178799" cy="556488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BBF1D906-A88F-48DC-90CF-B9D0C0104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6488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668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4325B511-F450-462E-BA6D-758B8ADDE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D1E8AB51-C2FF-4D42-9D68-89626FC14F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098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D794B4A-FDCC-4A5F-B3DD-49A655308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0D5BEA5A-74C1-4D77-8FFC-D620909E1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253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FD83873A-C9DC-4CD0-B326-777A998B6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BFD9D018-F89F-492A-8827-896E16CE72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11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AF34A963-04AB-451B-BCA3-088AD4EE9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01A4750-C9C2-4B69-9C03-7FBB4FEBB1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16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74E773E7-EAB6-4A47-B08D-0ECFA2592A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886B0974-F601-44B0-970D-EF090801B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57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5CB3D1F7-F7BD-4ED9-9668-FBEBC01EE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F7952BCC-4C27-4210-9FA0-8CA9AC1C58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23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04E36D88-4B5D-4371-A277-E897C59B3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0AC600F3-2873-4CC4-926A-56AC4C38B2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4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0AE049B-DEA0-4CDA-840F-1A99844901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99071"/>
            <a:ext cx="8178799" cy="551546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71520646-82B3-410A-826E-BF269825D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99069"/>
            <a:ext cx="8178798" cy="551546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74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A0341A29-C96F-4DB1-9038-0DD68C68F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73DF62B1-CBD5-4765-87C8-544D284E9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42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0927BFA8-5983-488C-A33C-2754576FA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26194E3B-00B1-49C6-9A1A-781EF0B00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39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9A4E35D4-14E5-4F2C-9CCA-9D528D1A7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2119EF32-600C-4FED-B9F7-F10CF29C2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3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365C0909-E8C1-4F96-8044-BA48375C8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D9C21D79-8FF2-4A3E-B4B1-6A58E0F7B8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41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0B924987-6043-4705-8E25-4DBAEA160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8C8041BA-D557-41D4-AD98-351DF5CE2B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28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6AE9F2BB-FBF3-44C6-B277-7C7BC5E57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906F25AA-1ECD-4FAA-A090-7F5CF581B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991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B5EA6D17-29A3-4AE1-B7DE-65158606B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E528F93C-77DA-406E-B0AD-2450F29B0E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37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4F10159-2B70-413D-AE96-FA84F5F4D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F45C6E6C-5331-44E3-B337-0E8B5CB1F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103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C881A9FA-E680-42A9-9BC9-FA90609D8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4364941C-E1BD-4A01-BA94-E847CB8F42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33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B93C4C84-25C6-4882-82F0-6C960EBEA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4BF1F85C-1060-48DA-8FE8-F6A71A212D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55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4BD5577C-76DB-4EC5-A703-3709C6D22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E6F1E90-1DE2-43F2-B515-2C824BE3F8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67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xmlns="" id="{B9DD4A3F-30FF-4D64-AA53-0007D8220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5F3B05F4-A129-4444-8FDD-00DF48D4C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xmlns="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49" y="6036761"/>
            <a:ext cx="91797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xmlns="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269" y="5975548"/>
            <a:ext cx="1458516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xmlns="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444321"/>
            <a:ext cx="8178798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xmlns="" id="{D526D226-C42B-4969-8A43-90F5A862F9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444321"/>
            <a:ext cx="8178798" cy="5040932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xmlns="" id="{01C1F138-FCC2-451A-B443-25DC7A8643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444321"/>
            <a:ext cx="8178798" cy="504093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90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30</Words>
  <Application>Microsoft Office PowerPoint</Application>
  <PresentationFormat>Presentación en pantalla (4:3)</PresentationFormat>
  <Paragraphs>7</Paragraphs>
  <Slides>33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2020-09-03T08:04:14Z</dcterms:created>
  <dcterms:modified xsi:type="dcterms:W3CDTF">2020-09-03T08:11:09Z</dcterms:modified>
</cp:coreProperties>
</file>