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2" r:id="rId14"/>
    <p:sldId id="273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90" r:id="rId29"/>
    <p:sldId id="291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259" r:id="rId44"/>
    <p:sldId id="306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aWBadBM6UZsl/MTF1C+KA" hashData="5cT/+7F+gNYr/8x2h50X7gueTS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993300"/>
    <a:srgbClr val="0033CC"/>
    <a:srgbClr val="008000"/>
    <a:srgbClr val="FF9933"/>
    <a:srgbClr val="FFCC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1BA18-EBD8-4908-A58D-361112F471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CB307-7CB7-4630-8D03-145BB806E9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233ED-5DBF-4C20-925F-52F1E7D9CC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BE9AE-09E9-472A-AE77-615EBA6534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1A6E2-676E-463D-B1A3-B8F5DD05F1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DA312-66EC-42C4-98D9-39CB0DF521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B7D7A-CC1D-4B61-93CF-C67A95DE7F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44FA1-A011-4DA6-BC65-B1B9F558D3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A040B-FD8B-4543-9F40-80757A80031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6DBBD-0B6C-486A-92D6-E1B97840D8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17597-5DF0-4E4C-A78F-BB2BEC04D8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Tm="8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1C80051-AB30-4A6C-B533-8CFD024B30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79388" y="1773238"/>
            <a:ext cx="86106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dirty="0">
                <a:solidFill>
                  <a:srgbClr val="FFFFB1"/>
                </a:solidFill>
                <a:latin typeface="Vineta BT" pitchFamily="82" charset="0"/>
              </a:rPr>
              <a:t>P E R Ú</a:t>
            </a:r>
          </a:p>
          <a:p>
            <a:pPr algn="ctr">
              <a:spcBef>
                <a:spcPct val="50000"/>
              </a:spcBef>
            </a:pPr>
            <a:r>
              <a:rPr lang="es-ES" sz="4000" dirty="0">
                <a:solidFill>
                  <a:srgbClr val="FFCC00"/>
                </a:solidFill>
                <a:latin typeface="Vineta BT" pitchFamily="82" charset="0"/>
              </a:rPr>
              <a:t>P a i s a j e s del Machu </a:t>
            </a:r>
            <a:r>
              <a:rPr lang="es-ES" sz="4000" dirty="0" err="1">
                <a:solidFill>
                  <a:srgbClr val="FFCC00"/>
                </a:solidFill>
                <a:latin typeface="Vineta BT" pitchFamily="82" charset="0"/>
              </a:rPr>
              <a:t>Pichu</a:t>
            </a:r>
            <a:endParaRPr lang="es-ES" sz="4000" dirty="0">
              <a:solidFill>
                <a:srgbClr val="FFCC00"/>
              </a:solidFill>
              <a:latin typeface="Vineta BT" pitchFamily="82" charset="0"/>
            </a:endParaRPr>
          </a:p>
          <a:p>
            <a:pPr algn="ctr">
              <a:spcBef>
                <a:spcPct val="50000"/>
              </a:spcBef>
            </a:pPr>
            <a:r>
              <a:rPr lang="es-ES" sz="4000" dirty="0">
                <a:solidFill>
                  <a:srgbClr val="FFCC00"/>
                </a:solidFill>
                <a:latin typeface="Vineta BT" pitchFamily="82" charset="0"/>
              </a:rPr>
              <a:t>Les </a:t>
            </a:r>
            <a:r>
              <a:rPr lang="es-ES" sz="4000" dirty="0" err="1">
                <a:solidFill>
                  <a:srgbClr val="FFCC00"/>
                </a:solidFill>
                <a:latin typeface="Vineta BT" pitchFamily="82" charset="0"/>
              </a:rPr>
              <a:t>paysages</a:t>
            </a:r>
            <a:r>
              <a:rPr lang="es-ES" sz="4000" dirty="0">
                <a:solidFill>
                  <a:srgbClr val="FFCC00"/>
                </a:solidFill>
                <a:latin typeface="Vineta BT" pitchFamily="82" charset="0"/>
              </a:rPr>
              <a:t> de Machu </a:t>
            </a:r>
            <a:r>
              <a:rPr lang="es-ES" sz="4000" dirty="0" err="1">
                <a:solidFill>
                  <a:srgbClr val="FFCC00"/>
                </a:solidFill>
                <a:latin typeface="Vineta BT" pitchFamily="82" charset="0"/>
              </a:rPr>
              <a:t>Pichu</a:t>
            </a:r>
            <a:endParaRPr lang="es-ES" sz="4000" dirty="0">
              <a:solidFill>
                <a:srgbClr val="FFCC00"/>
              </a:solidFill>
              <a:latin typeface="Vineta BT" pitchFamily="82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468313" y="5229225"/>
            <a:ext cx="82804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Música: </a:t>
            </a:r>
            <a:r>
              <a:rPr lang="es-ES" sz="2800" b="1">
                <a:solidFill>
                  <a:srgbClr val="FFCC00"/>
                </a:solidFill>
                <a:latin typeface="Monotype Corsiva" pitchFamily="66" charset="0"/>
              </a:rPr>
              <a:t>El Cóndor pasa</a:t>
            </a:r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/Pan-flauta</a:t>
            </a:r>
          </a:p>
        </p:txBody>
      </p:sp>
    </p:spTree>
  </p:cSld>
  <p:clrMapOvr>
    <a:masterClrMapping/>
  </p:clrMapOvr>
  <p:transition advTm="10000">
    <p:wedge/>
    <p:sndAc>
      <p:stSnd loop="1">
        <p:snd r:embed="rId2" name="Condor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Volcan Mistún. Arequipa </a:t>
            </a:r>
          </a:p>
        </p:txBody>
      </p:sp>
      <p:pic>
        <p:nvPicPr>
          <p:cNvPr id="3075" name="Picture 16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4099" name="Picture 4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5123" name="Picture 4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6147" name="Picture 4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08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Colca</a:t>
            </a:r>
          </a:p>
        </p:txBody>
      </p:sp>
      <p:pic>
        <p:nvPicPr>
          <p:cNvPr id="7171" name="Picture 4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Restes archéologiques Incas</a:t>
            </a:r>
          </a:p>
        </p:txBody>
      </p:sp>
      <p:pic>
        <p:nvPicPr>
          <p:cNvPr id="8195" name="Picture 4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Lac Titicaca</a:t>
            </a:r>
          </a:p>
        </p:txBody>
      </p:sp>
      <p:pic>
        <p:nvPicPr>
          <p:cNvPr id="9219" name="Picture 4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Ruines de Cuzco</a:t>
            </a:r>
          </a:p>
        </p:txBody>
      </p:sp>
      <p:pic>
        <p:nvPicPr>
          <p:cNvPr id="10243" name="Picture 4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Ruines de Cuzco</a:t>
            </a:r>
          </a:p>
        </p:txBody>
      </p:sp>
      <p:pic>
        <p:nvPicPr>
          <p:cNvPr id="11267" name="Picture 4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59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Vue des Andes , Cuzco</a:t>
            </a:r>
          </a:p>
        </p:txBody>
      </p:sp>
      <p:pic>
        <p:nvPicPr>
          <p:cNvPr id="12291" name="Picture 4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Forteresse de Ollantaytambo - </a:t>
            </a:r>
          </a:p>
        </p:txBody>
      </p:sp>
      <p:pic>
        <p:nvPicPr>
          <p:cNvPr id="13315" name="Picture 4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Forteresse d’Ollantaytambo</a:t>
            </a:r>
          </a:p>
        </p:txBody>
      </p:sp>
      <p:pic>
        <p:nvPicPr>
          <p:cNvPr id="14339" name="Picture 4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0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5363" name="Picture 4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6387" name="Picture 4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7411" name="Picture 4" descr="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1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8435" name="Picture 4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9459" name="Picture 4" descr="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20483" name="Picture 4" descr="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Lac Talu</a:t>
            </a:r>
          </a:p>
        </p:txBody>
      </p:sp>
      <p:pic>
        <p:nvPicPr>
          <p:cNvPr id="21507" name="Picture 4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Une vue de Pisac</a:t>
            </a:r>
          </a:p>
        </p:txBody>
      </p:sp>
      <p:pic>
        <p:nvPicPr>
          <p:cNvPr id="22531" name="Picture 4" descr="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3555" name="Picture 4" descr="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2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4579" name="Picture 4" descr="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5603" name="Picture 4" descr="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3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6627" name="Picture 4" descr="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3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7651" name="Picture 4" descr="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8675" name="Picture 4" descr="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côte de Nasca</a:t>
            </a:r>
          </a:p>
        </p:txBody>
      </p:sp>
      <p:pic>
        <p:nvPicPr>
          <p:cNvPr id="29699" name="Picture 4" descr="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Tombeau à Nasca</a:t>
            </a:r>
          </a:p>
        </p:txBody>
      </p:sp>
      <p:pic>
        <p:nvPicPr>
          <p:cNvPr id="30723" name="Picture 4" descr="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</a:t>
            </a:r>
          </a:p>
        </p:txBody>
      </p:sp>
      <p:pic>
        <p:nvPicPr>
          <p:cNvPr id="31747" name="Picture 4" descr="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</a:t>
            </a:r>
          </a:p>
        </p:txBody>
      </p:sp>
      <p:pic>
        <p:nvPicPr>
          <p:cNvPr id="32771" name="Picture 4" descr="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Nasca, vue aérienne</a:t>
            </a:r>
          </a:p>
        </p:txBody>
      </p:sp>
      <p:pic>
        <p:nvPicPr>
          <p:cNvPr id="33795" name="Picture 4" descr="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Une vue de Pisco</a:t>
            </a:r>
          </a:p>
        </p:txBody>
      </p:sp>
      <p:pic>
        <p:nvPicPr>
          <p:cNvPr id="34819" name="Picture 4" descr="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5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phoques de Pisco</a:t>
            </a:r>
          </a:p>
        </p:txBody>
      </p:sp>
      <p:pic>
        <p:nvPicPr>
          <p:cNvPr id="35843" name="Picture 4" descr="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phoques de Pisco</a:t>
            </a:r>
          </a:p>
        </p:txBody>
      </p:sp>
      <p:pic>
        <p:nvPicPr>
          <p:cNvPr id="36867" name="Picture 4" descr="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70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Barques traditionnelles du lac Titicaca</a:t>
            </a:r>
          </a:p>
        </p:txBody>
      </p:sp>
      <p:pic>
        <p:nvPicPr>
          <p:cNvPr id="37891" name="Picture 4" descr="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Restes archéologiques incas</a:t>
            </a:r>
          </a:p>
        </p:txBody>
      </p:sp>
      <p:pic>
        <p:nvPicPr>
          <p:cNvPr id="38915" name="Picture 4" descr="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075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Vue panoramique de la région d’ Arequipa</a:t>
            </a:r>
          </a:p>
        </p:txBody>
      </p:sp>
      <p:pic>
        <p:nvPicPr>
          <p:cNvPr id="39939" name="Picture 4" descr="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Temple du Soleil de Machu Pichu</a:t>
            </a:r>
          </a:p>
        </p:txBody>
      </p:sp>
      <p:pic>
        <p:nvPicPr>
          <p:cNvPr id="40963" name="Picture 4" descr="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80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escaliers de Machu Pichu</a:t>
            </a:r>
          </a:p>
        </p:txBody>
      </p:sp>
      <p:pic>
        <p:nvPicPr>
          <p:cNvPr id="41987" name="Picture 4" descr="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2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88. Vallée d’ Arequipa</a:t>
            </a:r>
          </a:p>
        </p:txBody>
      </p:sp>
      <p:pic>
        <p:nvPicPr>
          <p:cNvPr id="43011" name="Picture 4" descr="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5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0" y="1657350"/>
            <a:ext cx="91440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Hoy </a:t>
            </a:r>
            <a:fld id="{8CB6AF66-4791-4C3B-9F58-D283D5C1B45C}" type="datetime2">
              <a:rPr lang="es-MX" sz="4000">
                <a:solidFill>
                  <a:srgbClr val="FFFF00"/>
                </a:solidFill>
                <a:latin typeface="Palatino Linotype" pitchFamily="18" charset="0"/>
              </a:rPr>
              <a:pPr algn="ctr" eaLnBrk="0" hangingPunct="0">
                <a:spcBef>
                  <a:spcPct val="50000"/>
                </a:spcBef>
                <a:defRPr/>
              </a:pPr>
              <a:t>Domingo, 07 de Agosto de 2016</a:t>
            </a:fld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,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Hora </a:t>
            </a:r>
            <a:fld id="{8516F337-B479-4391-9D01-89E2AD349E06}" type="datetime13">
              <a:rPr lang="es-MX" sz="4000">
                <a:solidFill>
                  <a:srgbClr val="FFFF00"/>
                </a:solidFill>
                <a:latin typeface="Palatino Linotype" pitchFamily="18" charset="0"/>
              </a:rPr>
              <a:pPr algn="ctr" eaLnBrk="0" hangingPunct="0">
                <a:spcBef>
                  <a:spcPct val="50000"/>
                </a:spcBef>
                <a:defRPr/>
              </a:pPr>
              <a:t>9:37:03 p.m.</a:t>
            </a:fld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,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¡ Que tengas un hermoso día !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 err="1">
                <a:solidFill>
                  <a:srgbClr val="FFFF00"/>
                </a:solidFill>
                <a:latin typeface="Palatino Linotype" pitchFamily="18" charset="0"/>
              </a:rPr>
              <a:t>Passez</a:t>
            </a: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 une belle </a:t>
            </a:r>
            <a:r>
              <a:rPr lang="es-MX" sz="4000" dirty="0" err="1">
                <a:solidFill>
                  <a:srgbClr val="FFFF00"/>
                </a:solidFill>
                <a:latin typeface="Palatino Linotype" pitchFamily="18" charset="0"/>
              </a:rPr>
              <a:t>journée</a:t>
            </a: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!</a:t>
            </a:r>
          </a:p>
        </p:txBody>
      </p:sp>
      <p:sp>
        <p:nvSpPr>
          <p:cNvPr id="44035" name="Text Box 6"/>
          <p:cNvSpPr txBox="1">
            <a:spLocks noChangeArrowheads="1"/>
          </p:cNvSpPr>
          <p:nvPr/>
        </p:nvSpPr>
        <p:spPr bwMode="auto">
          <a:xfrm>
            <a:off x="7308850" y="6021388"/>
            <a:ext cx="143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i-FI" sz="2400" b="1">
                <a:solidFill>
                  <a:srgbClr val="FFFFFF"/>
                </a:solidFill>
                <a:latin typeface="Monotype Corsiva" pitchFamily="66" charset="0"/>
              </a:rPr>
              <a:t>R. Dovalo</a:t>
            </a:r>
            <a:endParaRPr lang="en-US" sz="2400" b="1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cas_paysages_PEROU-Mus_JC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Incas_paysages_PEROU-Mus_JC1</Template>
  <TotalTime>2</TotalTime>
  <Words>215</Words>
  <Application>Microsoft PowerPoint</Application>
  <PresentationFormat>Presentación en pantalla (4:3)</PresentationFormat>
  <Paragraphs>51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Vineta BT</vt:lpstr>
      <vt:lpstr>Monotype Corsiva</vt:lpstr>
      <vt:lpstr>Palatino Linotype</vt:lpstr>
      <vt:lpstr>Incas_paysages_PEROU-Mus_JC1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2016-08-07T19:37:03Z</dcterms:created>
  <dcterms:modified xsi:type="dcterms:W3CDTF">2016-08-07T19:39:08Z</dcterms:modified>
</cp:coreProperties>
</file>