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notesMasterIdLst>
    <p:notesMasterId r:id="rId31"/>
  </p:notesMasterIdLst>
  <p:sldIdLst>
    <p:sldId id="282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3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F+rZ9rFksp7rEGNOC/ESA==" hashData="V3W3rBjsulfWvL9LfX5WAEqua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9900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1" autoAdjust="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2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C442AAD1-FA33-4E2E-8C97-B1DA39F92A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62096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43E70CA-188F-459F-83D7-1D1FA04D0F52}" type="slidenum">
              <a:rPr lang="es-ES" sz="1200"/>
              <a:pPr eaLnBrk="1" hangingPunct="1"/>
              <a:t>1</a:t>
            </a:fld>
            <a:endParaRPr lang="es-ES" sz="1200"/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4BC7620-7C10-408A-9B9E-462AEEE07486}" type="slidenum">
              <a:rPr lang="es-ES" sz="1200"/>
              <a:pPr eaLnBrk="1" hangingPunct="1"/>
              <a:t>2</a:t>
            </a:fld>
            <a:endParaRPr lang="es-ES" sz="1200"/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A4BB3B2-0450-48BC-88CF-355854E2416A}" type="slidenum">
              <a:rPr lang="es-ES" sz="1200"/>
              <a:pPr eaLnBrk="1" hangingPunct="1"/>
              <a:t>3</a:t>
            </a:fld>
            <a:endParaRPr lang="es-ES" sz="1200"/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5233887-A1F0-41FD-BB7E-7F903A79976E}" type="slidenum">
              <a:rPr lang="es-ES" sz="1200"/>
              <a:pPr eaLnBrk="1" hangingPunct="1"/>
              <a:t>4</a:t>
            </a:fld>
            <a:endParaRPr lang="es-ES" sz="1200"/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594F2C6-0FD6-4A0B-AACF-1953031AECD8}" type="slidenum">
              <a:rPr lang="es-ES" sz="1200"/>
              <a:pPr eaLnBrk="1" hangingPunct="1"/>
              <a:t>5</a:t>
            </a:fld>
            <a:endParaRPr lang="es-ES" sz="1200"/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E3D3E29-C3D1-45EF-B13C-D564423CAD3D}" type="slidenum">
              <a:rPr lang="es-ES" sz="1200"/>
              <a:pPr eaLnBrk="1" hangingPunct="1"/>
              <a:t>6</a:t>
            </a:fld>
            <a:endParaRPr lang="es-ES" sz="1200"/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F8F2321-B5F3-4B64-AC8D-11C772D3CD17}" type="slidenum">
              <a:rPr lang="es-ES" sz="1200"/>
              <a:pPr eaLnBrk="1" hangingPunct="1"/>
              <a:t>7</a:t>
            </a:fld>
            <a:endParaRPr lang="es-ES" sz="1200"/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0149F97-5CAA-493E-9CC1-BA4586862603}" type="slidenum">
              <a:rPr lang="es-ES" sz="1200"/>
              <a:pPr eaLnBrk="1" hangingPunct="1"/>
              <a:t>8</a:t>
            </a:fld>
            <a:endParaRPr lang="es-ES" sz="1200"/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A3199A9-AF9E-4D86-A042-5C661F4B90FF}" type="slidenum">
              <a:rPr lang="es-ES" sz="1200"/>
              <a:pPr eaLnBrk="1" hangingPunct="1"/>
              <a:t>9</a:t>
            </a:fld>
            <a:endParaRPr lang="es-ES" sz="1200"/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54D87D-16B9-432C-9027-93DE19065864}" type="slidenum">
              <a:rPr lang="es-ES" sz="1200"/>
              <a:pPr eaLnBrk="1" hangingPunct="1"/>
              <a:t>10</a:t>
            </a:fld>
            <a:endParaRPr lang="es-ES" sz="1200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88AB53F-27A8-47DC-9BED-1A4AD8769C9D}" type="slidenum">
              <a:rPr lang="es-ES" sz="1200"/>
              <a:pPr eaLnBrk="1" hangingPunct="1"/>
              <a:t>11</a:t>
            </a:fld>
            <a:endParaRPr lang="es-ES" sz="1200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6B86BAD-BE65-4374-8281-B0F37B8157A5}" type="slidenum">
              <a:rPr lang="es-ES" sz="1200"/>
              <a:pPr eaLnBrk="1" hangingPunct="1"/>
              <a:t>12</a:t>
            </a:fld>
            <a:endParaRPr lang="es-ES" sz="1200"/>
          </a:p>
        </p:txBody>
      </p:sp>
      <p:sp>
        <p:nvSpPr>
          <p:cNvPr id="245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F492078-2640-47FB-92C0-7C3636C3442E}" type="slidenum">
              <a:rPr lang="es-ES" sz="1200"/>
              <a:pPr eaLnBrk="1" hangingPunct="1"/>
              <a:t>13</a:t>
            </a:fld>
            <a:endParaRPr lang="es-ES" sz="1200"/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E463161-F4B9-43AF-87CA-0069AB4FCACE}" type="slidenum">
              <a:rPr lang="es-ES" sz="1200"/>
              <a:pPr eaLnBrk="1" hangingPunct="1"/>
              <a:t>14</a:t>
            </a:fld>
            <a:endParaRPr lang="es-ES" sz="1200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4D53291-F311-4F1C-9536-A371B1068E5B}" type="slidenum">
              <a:rPr lang="es-ES" sz="1200"/>
              <a:pPr eaLnBrk="1" hangingPunct="1"/>
              <a:t>15</a:t>
            </a:fld>
            <a:endParaRPr lang="es-ES" sz="1200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B4CD6B0-8579-41B4-B441-7F42F299F69E}" type="slidenum">
              <a:rPr lang="es-ES" sz="1200"/>
              <a:pPr eaLnBrk="1" hangingPunct="1"/>
              <a:t>16</a:t>
            </a:fld>
            <a:endParaRPr lang="es-ES" sz="1200"/>
          </a:p>
        </p:txBody>
      </p:sp>
      <p:sp>
        <p:nvSpPr>
          <p:cNvPr id="286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A996D06-E418-48D3-9D8D-3B4E4B680AFF}" type="slidenum">
              <a:rPr lang="es-ES" sz="1200"/>
              <a:pPr eaLnBrk="1" hangingPunct="1"/>
              <a:t>17</a:t>
            </a:fld>
            <a:endParaRPr lang="es-ES" sz="1200"/>
          </a:p>
        </p:txBody>
      </p:sp>
      <p:sp>
        <p:nvSpPr>
          <p:cNvPr id="296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AC63C2D-5A69-4100-94AA-38102C9F895C}" type="slidenum">
              <a:rPr lang="es-ES" sz="1200"/>
              <a:pPr eaLnBrk="1" hangingPunct="1"/>
              <a:t>18</a:t>
            </a:fld>
            <a:endParaRPr lang="es-ES" sz="1200"/>
          </a:p>
        </p:txBody>
      </p:sp>
      <p:sp>
        <p:nvSpPr>
          <p:cNvPr id="307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AA7D392-732D-4937-9DF9-1F26927FE46E}" type="slidenum">
              <a:rPr lang="es-ES" sz="1200"/>
              <a:pPr eaLnBrk="1" hangingPunct="1"/>
              <a:t>19</a:t>
            </a:fld>
            <a:endParaRPr lang="es-ES" sz="1200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8B8FA84-CC4C-439E-A5D4-642772BB1FA9}" type="slidenum">
              <a:rPr lang="es-ES" sz="1200"/>
              <a:pPr eaLnBrk="1" hangingPunct="1"/>
              <a:t>20</a:t>
            </a:fld>
            <a:endParaRPr lang="es-ES" sz="1200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0C5C5E0-362A-43F4-9E7F-2DF7449C1E4B}" type="slidenum">
              <a:rPr lang="es-ES" sz="1200"/>
              <a:pPr eaLnBrk="1" hangingPunct="1"/>
              <a:t>21</a:t>
            </a:fld>
            <a:endParaRPr lang="es-ES" sz="1200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0784F77-EE73-4F05-BC8F-F5A9C035D4EA}" type="slidenum">
              <a:rPr lang="es-ES" sz="1200"/>
              <a:pPr eaLnBrk="1" hangingPunct="1"/>
              <a:t>22</a:t>
            </a:fld>
            <a:endParaRPr lang="es-ES" sz="1200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8EF2CE3-9833-433A-96E3-297B12C7B92A}" type="slidenum">
              <a:rPr lang="es-ES" sz="1200"/>
              <a:pPr eaLnBrk="1" hangingPunct="1"/>
              <a:t>23</a:t>
            </a:fld>
            <a:endParaRPr lang="es-ES" sz="1200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DE8133A-B033-4B46-8072-8827B856BF8C}" type="slidenum">
              <a:rPr lang="es-ES" sz="1200"/>
              <a:pPr eaLnBrk="1" hangingPunct="1"/>
              <a:t>24</a:t>
            </a:fld>
            <a:endParaRPr lang="es-ES" sz="1200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3420CD2-24E5-43C0-9396-EBE4A56D4550}" type="slidenum">
              <a:rPr lang="es-ES" sz="1200"/>
              <a:pPr eaLnBrk="1" hangingPunct="1"/>
              <a:t>25</a:t>
            </a:fld>
            <a:endParaRPr lang="es-ES" sz="1200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AA82188-3589-4723-A18D-753260940750}" type="slidenum">
              <a:rPr lang="es-ES" sz="1200"/>
              <a:pPr eaLnBrk="1" hangingPunct="1"/>
              <a:t>26</a:t>
            </a:fld>
            <a:endParaRPr lang="es-ES" sz="1200"/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6BEDA2-7776-49AA-B02B-64A1CB2D1715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43489311"/>
      </p:ext>
    </p:extLst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C3847-5A40-4A6D-B99D-B518A93E0958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75220927"/>
      </p:ext>
    </p:extLst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C1BFA-DFAD-4101-859C-D3D1F8124275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868394119"/>
      </p:ext>
    </p:extLst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5C75D-315C-4563-BC96-380426C9A10E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759722127"/>
      </p:ext>
    </p:extLst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75FA8-DE13-4334-B067-CCFB04AD9FFF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19281790"/>
      </p:ext>
    </p:extLst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CD0AE3-F361-4F6D-AC10-ACB2A8786896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03040264"/>
      </p:ext>
    </p:extLst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1A161-F25A-4346-91E3-05C1FB1F981D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983793942"/>
      </p:ext>
    </p:extLst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18E61A-1706-44D7-BF24-14154981ACD2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220579357"/>
      </p:ext>
    </p:extLst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DB07B1-5735-4572-B82E-68D3AC5C372F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742961414"/>
      </p:ext>
    </p:extLst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BF5EC-796B-4242-8EA0-F69D3446D89B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46044866"/>
      </p:ext>
    </p:extLst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1FD7B-8B27-4380-A571-655D94C2D9F0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895924683"/>
      </p:ext>
    </p:extLst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494277-CD17-4D8F-B6B9-7CF2181905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526640"/>
      </p:ext>
    </p:extLst>
  </p:cSld>
  <p:clrMapOvr>
    <a:masterClrMapping/>
  </p:clrMapOvr>
  <p:transition spd="slow" advTm="10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C3692-78FD-4585-9F2C-8A09059B956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753010"/>
      </p:ext>
    </p:extLst>
  </p:cSld>
  <p:clrMapOvr>
    <a:masterClrMapping/>
  </p:clrMapOvr>
  <p:transition spd="slow" advTm="10000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3EDD0-EF5D-480B-84B7-8972D089F0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194285"/>
      </p:ext>
    </p:extLst>
  </p:cSld>
  <p:clrMapOvr>
    <a:masterClrMapping/>
  </p:clrMapOvr>
  <p:transition spd="slow" advTm="10000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91D8CE-55AC-42B5-930E-FFEE63ECDD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642079"/>
      </p:ext>
    </p:extLst>
  </p:cSld>
  <p:clrMapOvr>
    <a:masterClrMapping/>
  </p:clrMapOvr>
  <p:transition spd="slow" advTm="10000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089D0D-0039-453D-A17F-ABED0867D7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591677"/>
      </p:ext>
    </p:extLst>
  </p:cSld>
  <p:clrMapOvr>
    <a:masterClrMapping/>
  </p:clrMapOvr>
  <p:transition spd="slow" advTm="10000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BA8BC0-9078-4052-859D-11234A60C05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598991"/>
      </p:ext>
    </p:extLst>
  </p:cSld>
  <p:clrMapOvr>
    <a:masterClrMapping/>
  </p:clrMapOvr>
  <p:transition spd="slow" advTm="10000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F94FF-8C7B-44B5-AB8B-0B4F235DF0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914962"/>
      </p:ext>
    </p:extLst>
  </p:cSld>
  <p:clrMapOvr>
    <a:masterClrMapping/>
  </p:clrMapOvr>
  <p:transition spd="slow" advTm="10000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8F403-2380-4263-ACC3-6065107DCD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264661"/>
      </p:ext>
    </p:extLst>
  </p:cSld>
  <p:clrMapOvr>
    <a:masterClrMapping/>
  </p:clrMapOvr>
  <p:transition spd="slow" advTm="10000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6A242-88E5-4C57-ACDA-CEEFD33D5E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023709"/>
      </p:ext>
    </p:extLst>
  </p:cSld>
  <p:clrMapOvr>
    <a:masterClrMapping/>
  </p:clrMapOvr>
  <p:transition spd="slow" advTm="10000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2A0C0-559F-4386-9ADC-472D8491E0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760483"/>
      </p:ext>
    </p:extLst>
  </p:cSld>
  <p:clrMapOvr>
    <a:masterClrMapping/>
  </p:clrMapOvr>
  <p:transition spd="slow" advTm="10000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89796-7077-4386-9E68-2105807CEC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955484"/>
      </p:ext>
    </p:extLst>
  </p:cSld>
  <p:clrMapOvr>
    <a:masterClrMapping/>
  </p:clrMapOvr>
  <p:transition spd="slow" advTm="10000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934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l-GR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l-GR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8A176E4F-3C58-4648-85CB-88151249D594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0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 para editar estilo título patrón</a:t>
            </a:r>
            <a:endParaRPr 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1"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EC79D8E-5AA1-4DC2-82C9-EB4371E67C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0000">
    <p:zoom/>
  </p:transition>
  <p:timing>
    <p:tnLst>
      <p:par>
        <p:cTn id="1" dur="indefinite" restart="never" nodeType="tmRoot"/>
      </p:par>
    </p:tnLst>
  </p:timing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overbia.net/citasautor.asp?autor=860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overbia.net/citasautor.asp?autor=1151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overbia.net/citasautor.asp?autor=1054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overbia.net/citasautor.asp?autor=813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9" descr="Untitled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29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58" descr="Untitled-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1447800" y="2133600"/>
            <a:ext cx="60960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4800" b="1" dirty="0" smtClean="0">
                <a:solidFill>
                  <a:srgbClr val="FFFF99"/>
                </a:solidFill>
                <a:latin typeface="Monotype Corsiva" pitchFamily="66" charset="0"/>
              </a:rPr>
              <a:t>OTOÑO                 </a:t>
            </a:r>
            <a:endParaRPr lang="es-ES" sz="4800" b="1" dirty="0">
              <a:solidFill>
                <a:srgbClr val="FFFF99"/>
              </a:solidFill>
              <a:latin typeface="Monotype Corsiva" pitchFamily="66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s-ES" sz="4800" b="1" dirty="0">
                <a:solidFill>
                  <a:srgbClr val="FFFF99"/>
                </a:solidFill>
                <a:latin typeface="Monotype Corsiva" pitchFamily="66" charset="0"/>
              </a:rPr>
              <a:t>Con el Maestro Rodrigo</a:t>
            </a:r>
            <a:endParaRPr lang="en-US" sz="4800" b="1" dirty="0">
              <a:solidFill>
                <a:srgbClr val="FFFF99"/>
              </a:solidFill>
              <a:latin typeface="Monotype Corsiva" pitchFamily="66" charset="0"/>
            </a:endParaRP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2209800" y="4038600"/>
            <a:ext cx="4724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defRPr/>
            </a:pPr>
            <a:r>
              <a:rPr lang="en-US" sz="2800" b="1" i="1" u="sng">
                <a:solidFill>
                  <a:srgbClr val="FF3300"/>
                </a:solidFill>
                <a:latin typeface="Franklin Gothic Medium" pitchFamily="34" charset="0"/>
                <a:cs typeface="Times New Roman" pitchFamily="18" charset="0"/>
              </a:rPr>
              <a:t>Adagio</a:t>
            </a:r>
            <a:r>
              <a:rPr lang="en-US" sz="2800" i="1">
                <a:solidFill>
                  <a:srgbClr val="FF3300"/>
                </a:solidFill>
                <a:latin typeface="Franklin Gothic Medium" pitchFamily="34" charset="0"/>
                <a:cs typeface="Times New Roman" pitchFamily="18" charset="0"/>
              </a:rPr>
              <a:t> Concierto De Aranjuez</a:t>
            </a:r>
          </a:p>
        </p:txBody>
      </p:sp>
    </p:spTree>
  </p:cSld>
  <p:clrMapOvr>
    <a:masterClrMapping/>
  </p:clrMapOvr>
  <p:transition spd="slow" advTm="10000">
    <p:zoom/>
    <p:sndAc>
      <p:stSnd loop="1">
        <p:snd r:embed="rId3" name="Adagio Concierto De Aranjuez Ro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3714750"/>
            <a:ext cx="8143875" cy="187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3200" i="1">
                <a:solidFill>
                  <a:schemeClr val="bg1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Dicen que el hombre no es hombre mientras no oye su nombre de labios de una mujer. </a:t>
            </a:r>
          </a:p>
          <a:p>
            <a:r>
              <a:rPr lang="es-ES" sz="2000">
                <a:solidFill>
                  <a:schemeClr val="bg1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Antonio Machado</a:t>
            </a:r>
            <a:endParaRPr lang="es-ES" sz="3200">
              <a:solidFill>
                <a:schemeClr val="bg1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714375" y="4071938"/>
            <a:ext cx="5214938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800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 fuerza hidráulica más poderosa del universo es la lágrima de una mujer. </a:t>
            </a:r>
          </a:p>
          <a:p>
            <a:r>
              <a:rPr lang="es-ES" sz="1800">
                <a:solidFill>
                  <a:schemeClr val="bg1"/>
                </a:solidFill>
              </a:rPr>
              <a:t>Anónimo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000250" y="4071938"/>
            <a:ext cx="4572000" cy="237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200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El verdadero paraíso no está en el cielo, sino sobre la boca de la mujer amada</a:t>
            </a:r>
            <a:r>
              <a:rPr lang="es-ES">
                <a:solidFill>
                  <a:schemeClr val="bg1"/>
                </a:solidFill>
              </a:rPr>
              <a:t>. </a:t>
            </a:r>
          </a:p>
          <a:p>
            <a:r>
              <a:rPr lang="es-ES" sz="2000">
                <a:solidFill>
                  <a:schemeClr val="bg1"/>
                </a:solidFill>
              </a:rPr>
              <a:t>Pierre Jules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85750" y="4714875"/>
            <a:ext cx="735806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3200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El futuro pertenece a quienes creen en la belleza de sus sueños</a:t>
            </a:r>
            <a:r>
              <a:rPr lang="es-ES" sz="3200" i="1">
                <a:solidFill>
                  <a:schemeClr val="bg1"/>
                </a:solidFill>
                <a:cs typeface="Times New Roman" pitchFamily="18" charset="0"/>
              </a:rPr>
              <a:t>.</a:t>
            </a:r>
            <a:endParaRPr lang="es-ES" sz="3200" i="1">
              <a:solidFill>
                <a:schemeClr val="bg1"/>
              </a:solidFill>
              <a:cs typeface="Times New Roman" pitchFamily="18" charset="0"/>
              <a:hlinkClick r:id="rId4" tooltip="Frases de Eleanor Roosevelt"/>
            </a:endParaRPr>
          </a:p>
          <a:p>
            <a:pPr eaLnBrk="0" hangingPunct="0"/>
            <a:r>
              <a:rPr lang="es-ES" sz="3200" i="1">
                <a:solidFill>
                  <a:schemeClr val="bg1"/>
                </a:solidFill>
                <a:cs typeface="Times New Roman" pitchFamily="18" charset="0"/>
                <a:hlinkClick r:id="rId4" tooltip="Frases de Eleanor Roosevelt"/>
              </a:rPr>
              <a:t>Eleanor Roosevelt</a:t>
            </a:r>
            <a:r>
              <a:rPr lang="es-ES" sz="1600" i="1">
                <a:solidFill>
                  <a:schemeClr val="bg1"/>
                </a:solidFill>
              </a:rPr>
              <a:t> </a:t>
            </a:r>
            <a:endParaRPr lang="es-ES" sz="54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57188" y="3143250"/>
            <a:ext cx="68580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Los hombres y pueblos en decadencia viven </a:t>
            </a:r>
            <a:r>
              <a:rPr lang="es-ES" sz="3200" b="1" i="1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acordándose de dónde vienen; los hombres geniales y pueblos fuertes sólo </a:t>
            </a:r>
            <a:r>
              <a:rPr lang="es-ES" sz="32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necesitan saber a dónde van</a:t>
            </a:r>
            <a:r>
              <a:rPr lang="es-ES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es-ES" i="1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  <a:hlinkClick r:id="rId4" tooltip="Frases de José Ingenieros"/>
            </a:endParaRPr>
          </a:p>
          <a:p>
            <a:pPr eaLnBrk="0" hangingPunct="0"/>
            <a:r>
              <a:rPr lang="es-ES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4" tooltip="Frases de José Ingenieros"/>
              </a:rPr>
              <a:t>José Ingenieros</a:t>
            </a:r>
            <a:r>
              <a:rPr lang="es-ES" sz="1200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s-ES" sz="4400" i="1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214313" y="3143250"/>
            <a:ext cx="714375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Coged las rosas mientras podáis</a:t>
            </a:r>
            <a:b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veloz el tiempo vuela. </a:t>
            </a:r>
            <a:b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 misma flor que hoy admiráis, </a:t>
            </a:r>
            <a:b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mañana estará muerta...</a:t>
            </a:r>
            <a:endParaRPr lang="es-ES" sz="1400" b="1" i="1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0" hangingPunct="0"/>
            <a:r>
              <a:rPr lang="es-ES" sz="28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4" tooltip="Frases de Walt Whitman"/>
              </a:rPr>
              <a:t>Walt Whitman</a:t>
            </a:r>
            <a:r>
              <a:rPr lang="es-ES" sz="28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s-ES" sz="480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1071563" y="4357688"/>
            <a:ext cx="55848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Añorar el pasado </a:t>
            </a:r>
          </a:p>
          <a:p>
            <a:r>
              <a:rPr lang="es-ES" sz="32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es correr tras el viento.</a:t>
            </a:r>
            <a:endParaRPr lang="es-ES" sz="3200" b="1" i="1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  <a:hlinkClick r:id="rId4" tooltip="Frases de Proverbio ruso"/>
            </a:endParaRPr>
          </a:p>
          <a:p>
            <a:pPr eaLnBrk="0" hangingPunct="0"/>
            <a:r>
              <a:rPr lang="es-ES" sz="20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4" tooltip="Frases de Proverbio ruso"/>
              </a:rPr>
              <a:t>Proverbio ruso</a:t>
            </a:r>
            <a:r>
              <a:rPr lang="es-ES" sz="11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s-ES" sz="4000" b="1" i="1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3"/>
          <p:cNvSpPr>
            <a:spLocks noChangeArrowheads="1" noChangeShapeType="1" noTextEdit="1"/>
          </p:cNvSpPr>
          <p:nvPr/>
        </p:nvSpPr>
        <p:spPr bwMode="auto">
          <a:xfrm>
            <a:off x="6934200" y="4114800"/>
            <a:ext cx="1409700" cy="19081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6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Algerian"/>
              </a:rPr>
              <a:t>FIN</a:t>
            </a: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omne .. 12 12 2017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יצוב ברירת מחדל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Automne .. 12 12 2017</Template>
  <TotalTime>3</TotalTime>
  <Words>165</Words>
  <Application>Microsoft Office PowerPoint</Application>
  <PresentationFormat>Presentación en pantalla (4:3)</PresentationFormat>
  <Paragraphs>47</Paragraphs>
  <Slides>27</Slides>
  <Notes>26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27</vt:i4>
      </vt:variant>
    </vt:vector>
  </HeadingPairs>
  <TitlesOfParts>
    <vt:vector size="36" baseType="lpstr">
      <vt:lpstr>Times New Roman</vt:lpstr>
      <vt:lpstr>Arial</vt:lpstr>
      <vt:lpstr>Monotype Corsiva</vt:lpstr>
      <vt:lpstr>Franklin Gothic Medium</vt:lpstr>
      <vt:lpstr>Verdana</vt:lpstr>
      <vt:lpstr>Calibri</vt:lpstr>
      <vt:lpstr>Automne .. 12 12 2017</vt:lpstr>
      <vt:lpstr>עיצוב ברירת מחדל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2020-09-28T09:14:59Z</dcterms:created>
  <dcterms:modified xsi:type="dcterms:W3CDTF">2020-09-28T09:18:39Z</dcterms:modified>
</cp:coreProperties>
</file>