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7" r:id="rId3"/>
    <p:sldId id="258" r:id="rId4"/>
    <p:sldId id="259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3" r:id="rId25"/>
    <p:sldId id="284" r:id="rId26"/>
    <p:sldId id="285" r:id="rId27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jNzF1GBBcjBU1+wFJKw8g==" hashData="dyoeySKVRuFMkXLvB8IllQr5A3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  <a:srgbClr val="6633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74" d="100"/>
          <a:sy n="74" d="100"/>
        </p:scale>
        <p:origin x="-876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17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CB34AF3-F13D-4915-B875-CED09060203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75280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335AF4-43E7-4F16-963C-DA1982BD224E}" type="slidenum">
              <a:rPr lang="es-ES"/>
              <a:pPr/>
              <a:t>1</a:t>
            </a:fld>
            <a:endParaRPr lang="es-ES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6D041D-9317-4DEC-B9EF-02CC2EF9643E}" type="slidenum">
              <a:rPr lang="es-ES"/>
              <a:pPr/>
              <a:t>2</a:t>
            </a:fld>
            <a:endParaRPr lang="es-ES"/>
          </a:p>
        </p:txBody>
      </p:sp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E3C884-7160-41CD-AC31-154F3C4E226B}" type="slidenum">
              <a:rPr lang="es-ES"/>
              <a:pPr/>
              <a:t>3</a:t>
            </a:fld>
            <a:endParaRPr lang="es-ES"/>
          </a:p>
        </p:txBody>
      </p:sp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0A1872-3C82-4874-830D-A59F2DBB553F}" type="slidenum">
              <a:rPr lang="es-ES"/>
              <a:pPr/>
              <a:t>4</a:t>
            </a:fld>
            <a:endParaRPr lang="es-ES"/>
          </a:p>
        </p:txBody>
      </p:sp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19E0C5-5410-4AAE-B6AC-01970DC3CA14}" type="slidenum">
              <a:rPr lang="es-ES"/>
              <a:pPr/>
              <a:t>5</a:t>
            </a:fld>
            <a:endParaRPr lang="es-ES"/>
          </a:p>
        </p:txBody>
      </p:sp>
      <p:sp>
        <p:nvSpPr>
          <p:cNvPr id="368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47ABA2-2921-49D1-9D3B-51639309FFB3}" type="slidenum">
              <a:rPr lang="es-ES"/>
              <a:pPr/>
              <a:t>6</a:t>
            </a:fld>
            <a:endParaRPr lang="es-ES"/>
          </a:p>
        </p:txBody>
      </p:sp>
      <p:sp>
        <p:nvSpPr>
          <p:cNvPr id="37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5CF6D6-8CF4-466C-9E18-6512559808EC}" type="slidenum">
              <a:rPr lang="es-ES"/>
              <a:pPr/>
              <a:t>7</a:t>
            </a:fld>
            <a:endParaRPr lang="es-ES"/>
          </a:p>
        </p:txBody>
      </p:sp>
      <p:sp>
        <p:nvSpPr>
          <p:cNvPr id="389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664D65-DC8D-4633-A16E-339C1AA1707B}" type="slidenum">
              <a:rPr lang="es-ES"/>
              <a:pPr/>
              <a:t>8</a:t>
            </a:fld>
            <a:endParaRPr lang="es-ES"/>
          </a:p>
        </p:txBody>
      </p:sp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2F56E4-7342-4753-9A73-4DDEF27E84DD}" type="slidenum">
              <a:rPr lang="es-ES"/>
              <a:pPr/>
              <a:t>9</a:t>
            </a:fld>
            <a:endParaRPr lang="es-ES"/>
          </a:p>
        </p:txBody>
      </p:sp>
      <p:sp>
        <p:nvSpPr>
          <p:cNvPr id="40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84087A-F00E-4EC3-88F3-651271CF6CF8}" type="slidenum">
              <a:rPr lang="es-ES"/>
              <a:pPr/>
              <a:t>10</a:t>
            </a:fld>
            <a:endParaRPr lang="es-ES"/>
          </a:p>
        </p:txBody>
      </p:sp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5901A7-989A-47D7-BEF8-1B5A38446132}" type="slidenum">
              <a:rPr lang="es-ES"/>
              <a:pPr/>
              <a:t>11</a:t>
            </a:fld>
            <a:endParaRPr lang="es-ES"/>
          </a:p>
        </p:txBody>
      </p:sp>
      <p:sp>
        <p:nvSpPr>
          <p:cNvPr id="43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4F0C91-BA3A-4710-A6CE-CB46AC500527}" type="slidenum">
              <a:rPr lang="es-ES"/>
              <a:pPr/>
              <a:t>12</a:t>
            </a:fld>
            <a:endParaRPr lang="es-ES"/>
          </a:p>
        </p:txBody>
      </p:sp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9BC65B-1B50-4ADF-9EF5-1991FA27778E}" type="slidenum">
              <a:rPr lang="es-ES"/>
              <a:pPr/>
              <a:t>13</a:t>
            </a:fld>
            <a:endParaRPr lang="es-ES"/>
          </a:p>
        </p:txBody>
      </p:sp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8055BF-7A74-43FC-B3A6-ED939BEF20D7}" type="slidenum">
              <a:rPr lang="es-ES"/>
              <a:pPr/>
              <a:t>14</a:t>
            </a:fld>
            <a:endParaRPr lang="es-ES"/>
          </a:p>
        </p:txBody>
      </p:sp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FDDBA0-147D-40D6-8FFA-03FCADF4A711}" type="slidenum">
              <a:rPr lang="es-ES"/>
              <a:pPr/>
              <a:t>15</a:t>
            </a:fld>
            <a:endParaRPr lang="es-ES"/>
          </a:p>
        </p:txBody>
      </p:sp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329F09-6C43-4F92-9B13-7FF1C73265D1}" type="slidenum">
              <a:rPr lang="es-ES"/>
              <a:pPr/>
              <a:t>16</a:t>
            </a:fld>
            <a:endParaRPr lang="es-ES"/>
          </a:p>
        </p:txBody>
      </p:sp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78ADD2-37FF-460F-93AA-F79CB2F0DE48}" type="slidenum">
              <a:rPr lang="es-ES"/>
              <a:pPr/>
              <a:t>17</a:t>
            </a:fld>
            <a:endParaRPr lang="es-ES"/>
          </a:p>
        </p:txBody>
      </p:sp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46BF82-2FB1-439C-8188-0F9E62DA25E0}" type="slidenum">
              <a:rPr lang="es-ES"/>
              <a:pPr/>
              <a:t>18</a:t>
            </a:fld>
            <a:endParaRPr lang="es-ES"/>
          </a:p>
        </p:txBody>
      </p:sp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B4FEA3-36AB-429B-8CE3-51D34742EFD7}" type="slidenum">
              <a:rPr lang="es-ES"/>
              <a:pPr/>
              <a:t>19</a:t>
            </a:fld>
            <a:endParaRPr lang="es-ES"/>
          </a:p>
        </p:txBody>
      </p:sp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0D2252-430C-411D-8438-9D1581EEA186}" type="slidenum">
              <a:rPr lang="es-ES"/>
              <a:pPr/>
              <a:t>20</a:t>
            </a:fld>
            <a:endParaRPr lang="es-ES"/>
          </a:p>
        </p:txBody>
      </p:sp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E95A9F-E5A5-431D-88A5-F67BF374316C}" type="slidenum">
              <a:rPr lang="es-ES"/>
              <a:pPr/>
              <a:t>21</a:t>
            </a:fld>
            <a:endParaRPr lang="es-ES"/>
          </a:p>
        </p:txBody>
      </p:sp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1874CA-1558-4C8D-B426-D3298A100700}" type="slidenum">
              <a:rPr lang="es-ES"/>
              <a:pPr/>
              <a:t>22</a:t>
            </a:fld>
            <a:endParaRPr lang="es-ES"/>
          </a:p>
        </p:txBody>
      </p:sp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D97578-69E1-486B-B582-368D28A78242}" type="slidenum">
              <a:rPr lang="es-ES"/>
              <a:pPr/>
              <a:t>23</a:t>
            </a:fld>
            <a:endParaRPr lang="es-ES"/>
          </a:p>
        </p:txBody>
      </p:sp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E2489F-2BAB-4B44-8452-D45AF320A02E}" type="slidenum">
              <a:rPr lang="es-ES"/>
              <a:pPr/>
              <a:t>24</a:t>
            </a:fld>
            <a:endParaRPr lang="es-ES"/>
          </a:p>
        </p:txBody>
      </p:sp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BD285-5F21-4FF0-9AAA-E786CD47C47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855557"/>
      </p:ext>
    </p:extLst>
  </p:cSld>
  <p:clrMapOvr>
    <a:masterClrMapping/>
  </p:clrMapOvr>
  <p:transition spd="med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0F53D3-C204-4070-858F-EF6009F5BE0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557631"/>
      </p:ext>
    </p:extLst>
  </p:cSld>
  <p:clrMapOvr>
    <a:masterClrMapping/>
  </p:clrMapOvr>
  <p:transition spd="med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DFC55A-0013-4B09-990C-D7C0DBFAAC9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77388"/>
      </p:ext>
    </p:extLst>
  </p:cSld>
  <p:clrMapOvr>
    <a:masterClrMapping/>
  </p:clrMapOvr>
  <p:transition spd="med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86BC1D-726C-4AFA-88A7-30F58DD8011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495898"/>
      </p:ext>
    </p:extLst>
  </p:cSld>
  <p:clrMapOvr>
    <a:masterClrMapping/>
  </p:clrMapOvr>
  <p:transition spd="med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745E39-359E-4438-BCDF-CE8EB82C23C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673768"/>
      </p:ext>
    </p:extLst>
  </p:cSld>
  <p:clrMapOvr>
    <a:masterClrMapping/>
  </p:clrMapOvr>
  <p:transition spd="med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6691AA-5EE5-4FA5-B8BA-578FFA64CBC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939459"/>
      </p:ext>
    </p:extLst>
  </p:cSld>
  <p:clrMapOvr>
    <a:masterClrMapping/>
  </p:clrMapOvr>
  <p:transition spd="med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31709E-B82E-477E-BAA4-92A9FA33275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259331"/>
      </p:ext>
    </p:extLst>
  </p:cSld>
  <p:clrMapOvr>
    <a:masterClrMapping/>
  </p:clrMapOvr>
  <p:transition spd="med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A52C91-255D-40D8-95BB-052A3BE7A77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230862"/>
      </p:ext>
    </p:extLst>
  </p:cSld>
  <p:clrMapOvr>
    <a:masterClrMapping/>
  </p:clrMapOvr>
  <p:transition spd="med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BB22E-55EE-4AF6-9C58-F2CEA359576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583235"/>
      </p:ext>
    </p:extLst>
  </p:cSld>
  <p:clrMapOvr>
    <a:masterClrMapping/>
  </p:clrMapOvr>
  <p:transition spd="med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24D928-8481-4C4D-91C7-EF43E59A155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725011"/>
      </p:ext>
    </p:extLst>
  </p:cSld>
  <p:clrMapOvr>
    <a:masterClrMapping/>
  </p:clrMapOvr>
  <p:transition spd="med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1734C1-C125-4AED-9584-5A45F491DBB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021932"/>
      </p:ext>
    </p:extLst>
  </p:cSld>
  <p:clrMapOvr>
    <a:masterClrMapping/>
  </p:clrMapOvr>
  <p:transition spd="med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052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6BED4C0-C152-472A-81A5-EC581C1E616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075" name="Rectangle 3" descr="Angkor Wat at Sunset, Cambodia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9372600" y="6248400"/>
            <a:ext cx="3522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Puesta de sol en Angkor Wat, Camboya</a:t>
            </a:r>
          </a:p>
        </p:txBody>
      </p:sp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485800" y="764704"/>
            <a:ext cx="8172400" cy="3124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1708639"/>
              </a:avLst>
            </a:prstTxWarp>
          </a:bodyPr>
          <a:lstStyle/>
          <a:p>
            <a:pPr algn="ctr"/>
            <a:r>
              <a:rPr lang="es-ES" sz="9600" b="1" i="1" kern="10" dirty="0">
                <a:ln w="3175">
                  <a:solidFill>
                    <a:srgbClr val="FFFF99"/>
                  </a:solidFill>
                  <a:round/>
                  <a:headEnd/>
                  <a:tailEnd/>
                </a:ln>
                <a:solidFill>
                  <a:srgbClr val="663300"/>
                </a:solidFill>
                <a:latin typeface="Lucida Calligraphy"/>
              </a:rPr>
              <a:t>Oriente Exótico</a:t>
            </a:r>
          </a:p>
        </p:txBody>
      </p:sp>
      <p:pic>
        <p:nvPicPr>
          <p:cNvPr id="3079" name="Chin2449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China - Flute, Harp 3_15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657600"/>
            <a:ext cx="7620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Motion origin="layout" path="M -0.03333 0.02267 C -0.09653 -0.43142 -0.15955 -0.88619 -0.32326 -0.88735 C -0.48698 -0.88828 -0.90191 -0.13463 -1.01597 0.01665 C -1.12969 0.16747 -1.00781 0.01688 -1.00746 0.01665 " pathEditMode="relative" rAng="0" ptsTypes="aaaA">
                                      <p:cBhvr>
                                        <p:cTn id="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826" y="-383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4" showWhenStopped="0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79"/>
                </p:tgtEl>
              </p:cMediaNode>
            </p:audio>
          </p:childTnLst>
        </p:cTn>
      </p:par>
    </p:tnLst>
    <p:bldLst>
      <p:bldP spid="307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099" name="Rectangle 3" descr="Bang Pa-In Palace, Ayutthaya, Thailand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9448800" y="5943600"/>
            <a:ext cx="3962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/>
              <a:t>Palacio de Bang Pa-In, Ayutthaya, Thailandia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Motion origin="layout" path="M -2.77778E-6 -2.03331E-6 L -0.83298 0.0777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49" y="38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123" name="Rectangle 3" descr="City of Life, Hong Kong, China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9448800" y="6553200"/>
            <a:ext cx="32146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Ciudad con Vida, Hong Kong, China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Motion origin="layout" path="M -0.18316 7.63359E-7 C -0.21736 -0.00139 -0.25712 7.63359E-7 -0.29253 -0.00625 C -0.30903 -0.00925 -0.34201 -0.0155 -0.34201 -0.01527 C -0.34844 -0.01781 -0.35347 -0.01527 -0.35972 -0.01249 C -0.37101 0.00254 -0.35642 -0.0155 -0.36667 -0.00625 C -0.36806 -0.00486 -0.36892 -0.00278 -0.37031 -0.00139 C -0.37135 -0.00023 -0.37257 0.00069 -0.37378 0.00162 C -0.38819 -0.00648 -0.40816 -0.00856 -0.42326 -0.01249 C -0.43576 -0.01573 -0.44965 -0.02267 -0.46198 -0.02498 C -0.48559 -0.02915 -0.50903 -0.03146 -0.53281 -0.03609 C -0.57847 -0.0347 -0.61563 -0.03331 -0.66198 -0.03447 C -0.6816 -0.0384 -0.70087 -0.03817 -0.72083 -0.03909 C -0.75608 -0.03817 -0.77778 -0.03609 -0.80903 -0.03285 C -0.81823 -0.05251 -0.85781 -0.06338 -0.87135 -0.06893 C -0.90278 -0.08189 -0.93438 -0.09438 -0.96667 -0.1034 C -1.03299 -0.12214 -0.98542 -0.10595 -1.00556 -0.11289 C -1.00434 -0.09554 -1.00677 -0.09461 -0.99618 -0.09091 C -0.99358 -0.07611 -0.99063 -0.06523 -0.98559 -0.05159 C -0.9849 -0.04997 -0.98385 -0.04858 -0.98316 -0.04696 C -0.98264 -0.04557 -0.98299 -0.04326 -0.98194 -0.04233 C -0.98003 -0.04048 -0.975 -0.03909 -0.975 -0.03886 C -0.97205 -0.02383 -0.97622 -0.04256 -0.97031 -0.0266 C -0.96927 -0.0236 -0.9691 -0.02013 -0.96788 -0.01712 C -0.96667 -0.01411 -0.9651 -0.01134 -0.96319 -0.00925 C -0.96181 -0.00763 -0.95781 -0.00787 -0.96076 -0.00787 " pathEditMode="relative" rAng="0" ptsTypes="ffffffffffffffffffffffffA">
                                      <p:cBhvr>
                                        <p:cTn id="6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500" y="-5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195" name="Rectangle 3" descr="Grottoes at Tam Coc, Ninh Binh, Vietnam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9372600" y="6248400"/>
            <a:ext cx="35337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Grutas en Tam Coc, Ninh Binh, Vietnam</a:t>
            </a: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Motion origin="layout" path="M 5.55556E-7 3.7037E-7 C -0.10625 0.08287 -0.21232 0.16598 -0.23073 -0.00185 C -0.24913 -0.16967 -0.08368 -0.9375 -0.11024 -1.00694 C -0.1368 -1.07639 -0.33073 -0.43379 -0.38975 -0.41898 C -0.44878 -0.40416 -0.41232 -0.8956 -0.46406 -0.91828 C -0.5158 -0.94074 -0.6533 -0.56018 -0.7 -0.55555 C -0.7467 -0.55092 -0.69271 -0.90833 -0.74479 -0.89074 C -0.79687 -0.87315 -1.13767 -0.52847 -1.01284 -0.44977 C -0.88802 -0.37106 -0.00052 -0.50023 0.00382 -0.41898 C 0.00816 -0.33796 -0.82187 -0.03865 -0.98715 0.0375 " pathEditMode="relative" ptsTypes="aaaaaaaaaA">
                                      <p:cBhvr>
                                        <p:cTn id="6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219" name="Rectangle 3" descr="Hai Island, Thailand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9448800" y="228600"/>
            <a:ext cx="177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Isla Hai, Thailandia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Motion origin="layout" path="M -1.38889E-6 2.99792E-6 L -0.95087 0.921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52" y="46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243" name="Rectangle 3" descr="Hoi An, Vietnam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5105400" y="5638800"/>
            <a:ext cx="15446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Hoi An, Vietnam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267" name="Rectangle 3" descr="Karst Hills, Li River, Guangxi Province, China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/>
              <a:t>  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28600" y="6324600"/>
            <a:ext cx="42608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sz="1400" b="1">
                <a:solidFill>
                  <a:srgbClr val="FFFF00"/>
                </a:solidFill>
              </a:rPr>
              <a:t>Colinas Karst, Río Li, Provincia Guangxi , China </a:t>
            </a:r>
            <a:endParaRPr lang="en-US" sz="14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2291" name="Rectangle 3" descr="Lush, Seoul, South Korea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9372600" y="6400800"/>
            <a:ext cx="23320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Lush, Seul, Corea del Sur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38889E-6 -1.68633E-6 C -0.01094 -0.00185 -0.02153 -0.00462 -0.03194 -0.00809 C -0.04566 -0.01735 -0.05764 -0.01804 -0.07274 -0.02082 C -0.08246 -0.01781 -0.11285 -0.02498 -0.1243 -0.02544 C -0.14826 -0.03493 -0.17257 -0.0377 -0.19705 -0.04302 C -0.20607 -0.0414 -0.21111 -0.04002 -0.21962 -0.03655 C -0.225 -0.03423 -0.22274 -0.03261 -0.2276 -0.02868 C -0.22951 -0.02729 -0.23194 -0.0266 -0.2342 -0.02544 C -0.23854 -0.02012 -0.24236 -0.01874 -0.24739 -0.01434 C -0.25399 -0.00879 -0.25764 -0.0037 -0.2658 -0.00162 C -0.28125 -0.00231 -0.29792 0.00278 -0.31215 -0.00462 C -0.31962 -0.00879 -0.32222 -0.01596 -0.33177 -0.01596 C -0.37656 -0.01781 -0.42118 -0.0192 -0.46545 -0.02082 C -0.4901 -0.02521 -0.51458 -0.02961 -0.53941 -0.03215 C -0.6092 -0.02313 -0.68125 -0.04811 -0.75069 -0.05713 C -0.76476 -0.0569 -0.77899 -0.05644 -0.79305 -0.05552 C -0.8066 -0.05482 -0.81684 -0.04233 -0.83021 -0.04002 C -0.86094 -0.02683 -0.89705 -0.02521 -0.92778 -0.0384 C -0.93819 -0.03724 -0.94826 -0.03123 -0.94236 -0.04441 C -0.94149 -0.05922 -0.94045 -0.07356 -0.93854 -0.08744 C -0.9375 -0.11034 -0.93559 -0.13416 -0.92917 -0.15591 C -0.92864 -0.16331 -0.92708 -0.17071 -0.92673 -0.17812 C -0.92604 -0.18667 -0.92673 -0.21351 -0.92396 -0.22762 C -0.91719 -0.26324 -0.90903 -0.29678 -0.89479 -0.32963 C -0.89132 -0.33773 -0.8901 -0.34582 -0.88576 -0.35369 C -0.8816 -0.3678 -0.88368 -0.3597 -0.87917 -0.37728 C -0.87708 -0.38422 -0.87292 -0.39139 -0.87118 -0.39949 C -0.86892 -0.4092 -0.86857 -0.41869 -0.8658 -0.42817 C -0.86441 -0.44182 -0.8618 -0.45269 -0.86059 -0.46657 C -0.86285 -0.48994 -0.8658 -0.50798 -0.875 -0.52857 C -0.87691 -0.53828 -0.87951 -0.54684 -0.88298 -0.55563 C -0.88212 -0.62318 -0.88038 -0.69026 -0.87639 -0.75781 C -0.87569 -0.82951 -0.90694 -0.90053 -0.85121 -0.92297 C -0.84531 -0.92528 -0.83889 -0.92598 -0.83298 -0.92783 C -0.81962 -0.92574 -0.80607 -0.92436 -0.79305 -0.92158 C -0.76805 -0.91603 -0.74722 -0.8959 -0.72309 -0.88804 C -0.69844 -0.88017 -0.67517 -0.86884 -0.65035 -0.86283 C -0.64236 -0.85612 -0.63785 -0.8575 -0.62656 -0.85658 C -0.61649 -0.85403 -0.60642 -0.85357 -0.59618 -0.85195 C -0.58142 -0.8464 -0.56632 -0.84501 -0.55121 -0.84201 C -0.50451 -0.84316 -0.46042 -0.84918 -0.41389 -0.85195 C -0.38437 -0.86236 -0.33889 -0.8575 -0.31215 -0.85797 C -0.30417 -0.85866 -0.29514 -0.85912 -0.28698 -0.86144 C -0.27552 -0.86398 -0.26545 -0.87162 -0.25399 -0.87393 C -0.2401 -0.88249 -0.22205 -0.88596 -0.20642 -0.88804 C -0.18958 -0.89498 -0.19601 -0.89452 -0.17222 -0.89614 C -0.16128 -0.89752 -0.15312 -0.90099 -0.14305 -0.904 C -0.13351 -0.90678 -0.12361 -0.90701 -0.11389 -0.90886 C -0.10885 -0.91302 -0.10382 -0.91348 -0.09809 -0.91533 C -0.09253 -0.91395 -0.08767 -0.91302 -0.08767 -0.9121 C -0.08854 -0.90169 -0.09809 -0.88827 -0.10347 -0.88041 C -0.11389 -0.86491 -0.12639 -0.84964 -0.13507 -0.83252 C -0.13767 -0.82743 -0.13871 -0.82142 -0.14149 -0.81656 C -0.16076 -0.78186 -0.15573 -0.79297 -0.17326 -0.7703 C -0.18212 -0.75942 -0.18594 -0.75179 -0.19583 -0.74208 C -0.20399 -0.73375 -0.21337 -0.72681 -0.22083 -0.71779 C -0.2743 -0.65371 -0.33646 -0.60097 -0.39948 -0.551 C -0.4026 -0.54846 -0.40434 -0.54406 -0.40746 -0.54152 C -0.41319 -0.53574 -0.41962 -0.5318 -0.42587 -0.52718 C -0.42899 -0.5244 -0.43055 -0.51885 -0.43403 -0.51561 C -0.44462 -0.5052 -0.45903 -0.49479 -0.47066 -0.48554 C -0.4783 -0.47953 -0.48576 -0.47074 -0.49444 -0.46796 C -0.50451 -0.45292 -0.5184 -0.43835 -0.53403 -0.43442 C -0.55972 -0.41198 -0.58403 -0.3863 -0.60937 -0.36294 C -0.61805 -0.35508 -0.63507 -0.33241 -0.64496 -0.32801 C -0.66441 -0.3058 -0.68507 -0.28475 -0.70469 -0.26278 C -0.71198 -0.25399 -0.71823 -0.24358 -0.72587 -0.23571 C -0.72864 -0.23271 -0.73264 -0.23132 -0.73489 -0.22762 C -0.73976 -0.21998 -0.7368 -0.2223 -0.74305 -0.21952 C -0.74722 -0.21281 -0.75156 -0.20772 -0.75746 -0.2024 C -0.76354 -0.1913 -0.75573 -0.20333 -0.76684 -0.19292 C -0.76962 -0.18991 -0.77153 -0.18529 -0.77465 -0.18297 C -0.7809 -0.17858 -0.78507 -0.17418 -0.79045 -0.16863 C -0.7967 -0.16262 -0.79236 -0.16909 -0.79965 -0.16239 C -0.80434 -0.15822 -0.80712 -0.15383 -0.81302 -0.15151 C -0.81892 -0.14619 -0.82517 -0.1418 -0.83142 -0.13694 C -0.83437 -0.13162 -0.8368 -0.12792 -0.84201 -0.12584 C -0.84878 -0.1189 -0.85382 -0.11149 -0.86059 -0.10502 C -0.87135 -0.09484 -0.88351 -0.08721 -0.89479 -0.07795 C -0.90208 -0.07217 -0.90746 -0.06315 -0.91597 -0.06084 C -0.92587 -0.05274 -0.92135 -0.05644 -0.92917 -0.04927 C -0.93507 -0.03562 -0.94548 -0.02614 -0.95573 -0.01781 C -0.95816 -0.01573 -0.96111 -0.0148 -0.96337 -0.01295 C -0.96684 -0.01041 -0.97292 -0.00462 -0.97292 -0.00439 C -0.97413 -0.00023 -0.97535 0.0044 -0.97795 0.00833 " pathEditMode="relative" rAng="0" ptsTypes="ffffffffffffffffffffffffffffffffffffffffffffffffffffffffffffffffffffffffffffffffffffA">
                                      <p:cBhvr>
                                        <p:cTn id="6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06" y="-459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3315" name="Rectangle 3" descr="Mountain Goat, Mount Thamserku, Nepal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52400" y="6400800"/>
            <a:ext cx="22812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Monte Thamserku, Nepal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4339" name="Rectangle 3" descr="Omar Ali Saifuddin Mosque, Bandar Seri Begawan, Brunei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9372600" y="6553200"/>
            <a:ext cx="5130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Omar Ali Saifuddin Mosque, Bandar Seri Begawan, Brunei </a:t>
            </a: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63359E-7 L -1.02223 7.63359E-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11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5363" name="Rectangle 3" descr="Phang-Nga Bay, Phuket, Thailand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52400" y="6400800"/>
            <a:ext cx="31559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663300"/>
                </a:solidFill>
              </a:rPr>
              <a:t>Phang-Nga Bay, Phuket, Thailandia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6387" name="Rectangle 3" descr="Po Klong Garai Towers, Ninh Thuan, Vietnam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52400" y="6324600"/>
            <a:ext cx="39274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Torres Po Klong Garai, Ninh Thuan, Vietnam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7411" name="Rectangle 3" descr="Quiet Paradise, Thailand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3962400" y="6324600"/>
            <a:ext cx="26066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663300"/>
                </a:solidFill>
              </a:rPr>
              <a:t>Paraíso en calma, Thailandia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8435" name="Rectangle 3" descr="Rama IX Bridge, Bangkok, Thailand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457200" y="6400800"/>
            <a:ext cx="33448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Puente Rama IX, Bangkok, Thailandia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9459" name="Rectangle 3" descr="Rice Plantations, Bali, Indonesia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2133600" y="6400800"/>
            <a:ext cx="33639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Plantaciones de arroz, Bali, Indonesia</a:t>
            </a: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0483" name="Rectangle 3" descr="Royal Palace, Phnom Penh, Cambodia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304800" y="6553200"/>
            <a:ext cx="33083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Palacio Real, Phnom Penh, Camboya</a:t>
            </a: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1507" name="Rectangle 3" descr="Shwedagon Pagoda, Yangon, Myanmar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3276600" y="6553200"/>
            <a:ext cx="34925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Shwedagon Pagoda, Yangon, Myanmar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2531" name="Rectangle 3" descr="Singapore River, Singapore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457200" y="6553200"/>
            <a:ext cx="21542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Río Singapur, Singapur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3555" name="Rectangle 3" descr="Sunrise, Cho Oyu, Khumbu Region, Nepal - 1600x1200 - ID 42644 - PREMIUM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6553200"/>
            <a:ext cx="44561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Salida del sol, Cho Oyu, Región de Khumbu, Nepal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4579" name="Rectangle 3" descr="Twilight, Singapore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1600200" y="6553200"/>
            <a:ext cx="20256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Crepúsculo, Singapur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5603" name="Rectangle 3" descr="Ulun Danu Temple, Lake Bratan, Bali, Indonesia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9601200" y="6553200"/>
            <a:ext cx="44846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sz="1400" b="1">
                <a:solidFill>
                  <a:srgbClr val="FFFF00"/>
                </a:solidFill>
              </a:rPr>
              <a:t>Templo de Ulun Danu, Lago Bratan, Bali, Indonesia</a:t>
            </a:r>
            <a:endParaRPr lang="en-US" sz="14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animMotion origin="layout" path="M 2.5E-6 7.63359E-7 L -1.02969 -0.011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493" y="-5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6627" name="Rectangle 3" descr="Unsettling Mist, Nepal"/>
          <p:cNvSpPr>
            <a:spLocks noGrp="1" noChangeAspect="1" noChangeArrowheads="1"/>
          </p:cNvSpPr>
          <p:nvPr isPhoto="1"/>
        </p:nvSpPr>
        <p:spPr bwMode="auto">
          <a:xfrm>
            <a:off x="0" y="9525"/>
            <a:ext cx="9144000" cy="6838950"/>
          </a:xfrm>
          <a:prstGeom prst="rect">
            <a:avLst/>
          </a:prstGeom>
          <a:blipFill dpi="0" rotWithShape="1">
            <a:blip r:embed="rId3"/>
            <a:srcRect/>
            <a:stretch>
              <a:fillRect b="-27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3276600" y="6400800"/>
            <a:ext cx="2289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Niebla inquietante, Nepal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9699" name="Rectangle 3" descr="Wat Arun, Bangkok, Thailand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152400" y="6400800"/>
            <a:ext cx="27924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Wat Arun, Bangkok, Thailandia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0723" name="Rectangle 3" descr="West Irian, Indonesia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2895600" y="6553200"/>
            <a:ext cx="20240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</a:rPr>
              <a:t>Irian Oeste, Indonesia</a:t>
            </a:r>
          </a:p>
        </p:txBody>
      </p:sp>
      <p:pic>
        <p:nvPicPr>
          <p:cNvPr id="30726" name="Picture 6" descr="ag_end1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6286500"/>
            <a:ext cx="43815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rient exotique .. 01 07 2015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Orient exotique .. 01 07 2015</Template>
  <TotalTime>4</TotalTime>
  <Words>206</Words>
  <Application>Microsoft Office PowerPoint</Application>
  <PresentationFormat>Presentación en pantalla (4:3)</PresentationFormat>
  <Paragraphs>52</Paragraphs>
  <Slides>25</Slides>
  <Notes>24</Notes>
  <HiddenSlides>0</HiddenSlides>
  <MMClips>1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8" baseType="lpstr">
      <vt:lpstr>Arial</vt:lpstr>
      <vt:lpstr>Orient exotique .. 01 07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2021-03-12T08:53:05Z</dcterms:created>
  <dcterms:modified xsi:type="dcterms:W3CDTF">2021-03-12T08:57:29Z</dcterms:modified>
</cp:coreProperties>
</file>