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5" r:id="rId4"/>
    <p:sldId id="326" r:id="rId5"/>
    <p:sldId id="327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423" r:id="rId33"/>
    <p:sldId id="355" r:id="rId34"/>
    <p:sldId id="343" r:id="rId35"/>
    <p:sldId id="356" r:id="rId36"/>
    <p:sldId id="357" r:id="rId37"/>
    <p:sldId id="358" r:id="rId38"/>
    <p:sldId id="359" r:id="rId39"/>
    <p:sldId id="360" r:id="rId40"/>
    <p:sldId id="361" r:id="rId41"/>
    <p:sldId id="362" r:id="rId42"/>
    <p:sldId id="363" r:id="rId43"/>
    <p:sldId id="364" r:id="rId44"/>
    <p:sldId id="365" r:id="rId45"/>
    <p:sldId id="366" r:id="rId46"/>
    <p:sldId id="367" r:id="rId47"/>
    <p:sldId id="368" r:id="rId48"/>
    <p:sldId id="369" r:id="rId49"/>
    <p:sldId id="370" r:id="rId50"/>
    <p:sldId id="371" r:id="rId51"/>
    <p:sldId id="372" r:id="rId52"/>
    <p:sldId id="373" r:id="rId53"/>
    <p:sldId id="422" r:id="rId54"/>
    <p:sldId id="424" r:id="rId5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88WQLVMF9KIwlJhPn+F4RA==" hashData="l5BXxF5IqByzclMroYkOyMQ3U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4048" autoAdjust="0"/>
    <p:restoredTop sz="90929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2448-8A5D-4B3D-A77E-2ACB1A0DD4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108320"/>
      </p:ext>
    </p:extLst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6DAC0-AACC-4E96-8796-2703B16F2B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407723"/>
      </p:ext>
    </p:extLst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E3951-A11E-4E5C-839C-D1FEED938E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391062"/>
      </p:ext>
    </p:extLst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0C296-C490-4721-9788-4853DDE3C5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92048"/>
      </p:ext>
    </p:extLst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D3597-17A5-4ACF-9568-D1F24FFF7A3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307236"/>
      </p:ext>
    </p:extLst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BA02A-306A-43A6-BD41-C9C89982F9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41366"/>
      </p:ext>
    </p:extLst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3AF23-38EB-448C-ACBA-37B362D0CC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053251"/>
      </p:ext>
    </p:extLst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3D8D8-21DE-4210-BDDD-FABBD7D0C4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619952"/>
      </p:ext>
    </p:extLst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B7C1D-5615-46F4-A91A-5BB05EB48D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03271"/>
      </p:ext>
    </p:extLst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8D91A-2600-4488-A7D2-D4E87AE668E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585066"/>
      </p:ext>
    </p:extLst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5E93A-5DCC-45BF-BD65-3C6BE16A595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238979"/>
      </p:ext>
    </p:extLst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87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52A69"/>
            </a:gs>
            <a:gs pos="50000">
              <a:srgbClr val="3366FF"/>
            </a:gs>
            <a:gs pos="100000">
              <a:srgbClr val="152A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88A67FB-9BA3-4494-8E64-B7E944EA675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C:\Users\Jorge\Desktop\P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2255838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20277074">
            <a:off x="2020886" y="1019914"/>
            <a:ext cx="7324228" cy="39481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OPORTO</a:t>
            </a:r>
          </a:p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MI RIO</a:t>
            </a:r>
          </a:p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MI CIUDAD</a:t>
            </a:r>
            <a:endParaRPr lang="es-ES" sz="60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4022926" scaled="1"/>
              </a:gradFill>
              <a:latin typeface="Mistral"/>
            </a:endParaRP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 rot="-842767">
            <a:off x="3063875" y="5997575"/>
            <a:ext cx="3303588" cy="4016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1800" b="1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3542767" scaled="1"/>
                </a:gradFill>
                <a:latin typeface="Mistral"/>
              </a:rPr>
              <a:t>AUTOMÁTICO</a:t>
            </a:r>
            <a:endParaRPr lang="es-ES" sz="1800" b="1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3542767" scaled="1"/>
              </a:gradFill>
              <a:latin typeface="Mistral"/>
            </a:endParaRPr>
          </a:p>
        </p:txBody>
      </p:sp>
      <p:pic>
        <p:nvPicPr>
          <p:cNvPr id="2055" name="Picture 7" descr="SOM ALTIFALAN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373688"/>
            <a:ext cx="1441450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ndAc>
      <p:stSnd loop="1">
        <p:snd r:embed="rId2" name="luzesdaribalda_chapl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CastelodaFoz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CIMG04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Imagem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clerig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Dsc001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DSC009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8195" name="Imagem 2" descr="dsc003344n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DSC_04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10243" name="Imagem 2" descr="EdifciosnoPasseioAleg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EdifciosnoPasseioAlegr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EdifciosnoPasseioAlegr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13315" name="Imagem 3" descr="EdifciosnoPasseioAlegre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Escadas_Codecal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1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2" descr="F1000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F1020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F1020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m 2" descr="foguete1953ia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m 3" descr="image11oa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 descr="id_55_i1_11617006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image36gy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MAGE1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IMG_2760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2531" name="Imagem 2" descr="IMG_27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IMG_34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4579" name="Imagem 2" descr="IMG_34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IMG_34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Leoes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Imagem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7651" name="Imagem 2" descr="lsdomingosof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m 3" descr="mfeb1252n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Imagem 4" descr="pensilsx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8" descr="Imagem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Mercado_Ferreira_Barges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2" descr="oporto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oporto18092mp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oporto18093wn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2" descr="19989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m 3" descr="19989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Imagem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Cafe-Majestic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P13%20-%20Cafe%20Majestic%20Porto%20-%20Joao%20Pa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Imagem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P28%20-%20Church%20of%20Sao%20Francisco%20-%20Oporto%20-%20Joao%20Pa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P10805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2" descr="photo14p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PICT02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39939" name="Imagem 2" descr="PICT0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PICT02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41987" name="Imagem 2" descr="PICT02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PICT02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PICT02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45059" name="Imagem 2" descr="PICT02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PICT03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Imagem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1" descr="planta_porto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1" descr="por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m 1" descr="por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1" descr="Por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m 1" descr="Porto01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1" descr="Port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m 1" descr="porto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6" descr="C:\Users\Jorge\Desktop\P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908050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Porto .. 11 10 2011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Porto .. 11 10 2011</Template>
  <TotalTime>7</TotalTime>
  <Words>22</Words>
  <Application>Microsoft Office PowerPoint</Application>
  <PresentationFormat>Presentación en pantalla (4:3)</PresentationFormat>
  <Paragraphs>6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9" baseType="lpstr">
      <vt:lpstr>Times New Roman</vt:lpstr>
      <vt:lpstr>Arial</vt:lpstr>
      <vt:lpstr>Calibri</vt:lpstr>
      <vt:lpstr>Webdings</vt:lpstr>
      <vt:lpstr>Portugal - Porto .. 11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2021-02-06T18:29:58Z</dcterms:created>
  <dcterms:modified xsi:type="dcterms:W3CDTF">2021-02-06T18:37:09Z</dcterms:modified>
</cp:coreProperties>
</file>