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339" r:id="rId2"/>
    <p:sldId id="340" r:id="rId3"/>
    <p:sldId id="341" r:id="rId4"/>
    <p:sldId id="342" r:id="rId5"/>
    <p:sldId id="343" r:id="rId6"/>
    <p:sldId id="344" r:id="rId7"/>
    <p:sldId id="345" r:id="rId8"/>
    <p:sldId id="346" r:id="rId9"/>
    <p:sldId id="347" r:id="rId10"/>
    <p:sldId id="348" r:id="rId11"/>
    <p:sldId id="349" r:id="rId12"/>
    <p:sldId id="350" r:id="rId13"/>
    <p:sldId id="351" r:id="rId14"/>
    <p:sldId id="352" r:id="rId15"/>
    <p:sldId id="353" r:id="rId16"/>
    <p:sldId id="354" r:id="rId17"/>
    <p:sldId id="355" r:id="rId18"/>
    <p:sldId id="356" r:id="rId19"/>
    <p:sldId id="357" r:id="rId20"/>
    <p:sldId id="358" r:id="rId21"/>
    <p:sldId id="359" r:id="rId22"/>
    <p:sldId id="360" r:id="rId23"/>
    <p:sldId id="361" r:id="rId24"/>
    <p:sldId id="362" r:id="rId25"/>
    <p:sldId id="363" r:id="rId26"/>
    <p:sldId id="364" r:id="rId27"/>
    <p:sldId id="365" r:id="rId28"/>
    <p:sldId id="366" r:id="rId29"/>
    <p:sldId id="367" r:id="rId30"/>
    <p:sldId id="368" r:id="rId31"/>
    <p:sldId id="369" r:id="rId32"/>
    <p:sldId id="370" r:id="rId33"/>
    <p:sldId id="371" r:id="rId34"/>
    <p:sldId id="372" r:id="rId35"/>
    <p:sldId id="373" r:id="rId36"/>
    <p:sldId id="374" r:id="rId37"/>
    <p:sldId id="375" r:id="rId38"/>
    <p:sldId id="376" r:id="rId39"/>
    <p:sldId id="377" r:id="rId40"/>
    <p:sldId id="378" r:id="rId41"/>
    <p:sldId id="379" r:id="rId42"/>
    <p:sldId id="380" r:id="rId43"/>
    <p:sldId id="381" r:id="rId44"/>
    <p:sldId id="382" r:id="rId45"/>
    <p:sldId id="383" r:id="rId46"/>
    <p:sldId id="384" r:id="rId47"/>
    <p:sldId id="385" r:id="rId48"/>
    <p:sldId id="386" r:id="rId49"/>
    <p:sldId id="387" r:id="rId50"/>
    <p:sldId id="388" r:id="rId51"/>
    <p:sldId id="389" r:id="rId52"/>
    <p:sldId id="390" r:id="rId53"/>
    <p:sldId id="391" r:id="rId54"/>
    <p:sldId id="315" r:id="rId5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Te1PWDuiBsyigf3sAJcOA" hashData="jj/J3AejWvjylZ0byc5HJgumxb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3" descr="C:\Documents and Settings\Usuario\Escritorio\Presentació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 descr="C:\Documents and Settings\Usuario\Escritorio\823937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7463"/>
            <a:ext cx="9121775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opu.wav">
            <a:hlinkClick r:id="" action="ppaction://media"/>
          </p:cNvPr>
          <p:cNvPicPr>
            <a:picLocks noRot="1" noChangeAspect="1"/>
          </p:cNvPicPr>
          <p:nvPr>
            <a:wavAudioFile r:embed="rId1" name="popu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-1116013" y="23495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C:\Documents and Settings\Usuario\Escritorio\302041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204325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C:\Documents and Settings\Usuario\Escritorio\614288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C:\Documents and Settings\Usuario\Escritorio\640854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688" y="836613"/>
            <a:ext cx="9104312" cy="512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C:\Documents and Settings\Usuario\Escritorio\764257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C:\Documents and Settings\Usuario\Escritorio\406320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3975"/>
            <a:ext cx="9215438" cy="691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C:\Documents and Settings\Usuario\Escritorio\1747856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763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C:\Documents and Settings\Usuario\Escritorio\3093893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C:\Documents and Settings\Usuario\Escritorio\534752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3" descr="C:\Documents and Settings\Usuario\Escritorio\618494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02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 descr="C:\Documents and Settings\Usuario\Escritorio\764258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C:\Documents and Settings\Usuario\Escritorio\4209735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" descr="C:\Documents and Settings\Usuario\Escritorio\108795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2" descr="C:\Documents and Settings\Usuario\Escritorio\59861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C:\Documents and Settings\Usuario\Escritorio\3735687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2238" y="0"/>
            <a:ext cx="9266238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C:\Documents and Settings\Usuario\Escritorio\6184943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 descr="C:\Documents and Settings\Usuario\Escritorio\1747846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2" descr="C:\Documents and Settings\Usuario\Escritorio\6092759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0350"/>
            <a:ext cx="9144000" cy="628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 descr="C:\Documents and Settings\Usuario\Escritorio\3093896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225" y="0"/>
            <a:ext cx="91217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2" descr="C:\Documents and Settings\Usuario\Escritorio\3037654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7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2" descr="C:\Documents and Settings\Usuario\Escritorio\191787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2" descr="C:\Documents and Settings\Usuario\Escritorio\4033687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91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2" descr="C:\Documents and Settings\Usuario\Escritorio\707485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2" descr="C:\Documents and Settings\Usuario\Escritorio\423511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2" descr="C:\Documents and Settings\Usuario\Escritorio\339674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2" descr="C:\Documents and Settings\Usuario\Escritorio\4033684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333375"/>
            <a:ext cx="9180513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2" descr="C:\Documents and Settings\Usuario\Escritorio\174830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2" descr="C:\Documents and Settings\Usuario\Escritorio\14473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88" y="-9525"/>
            <a:ext cx="9172576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2" descr="C:\Documents and Settings\Usuario\Escritorio\70747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2" descr="C:\Documents and Settings\Usuario\Escritorio\111096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2" descr="C:\Documents and Settings\Usuario\Escritorio\82223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62475" y="3400425"/>
            <a:ext cx="19050" cy="5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6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700" y="539750"/>
            <a:ext cx="9131300" cy="576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2" descr="C:\Documents and Settings\Usuario\Escritorio\10470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2" descr="C:\Documents and Settings\Usuario\Escritorio\14470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88" y="1588"/>
            <a:ext cx="9158288" cy="686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2" descr="C:\Documents and Settings\Usuario\Escritorio\38083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175"/>
            <a:ext cx="914400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3" descr="C:\Documents and Settings\Usuario\Escritorio\481559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175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2" descr="C:\Documents and Settings\Usuario\Escritorio\609202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7625" y="0"/>
            <a:ext cx="9191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1" descr="C:\Documents and Settings\Usuario\Escritorio\5706508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0350"/>
            <a:ext cx="9178925" cy="63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2" descr="C:\Documents and Settings\Usuario\Escritorio\613152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" y="-3175"/>
            <a:ext cx="9140825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525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2" descr="C:\Documents and Settings\Usuario\Escritorio\5255517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463"/>
            <a:ext cx="9144000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2" descr="C:\Documents and Settings\Usuario\Escritorio\4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Picture 2" descr="C:\Documents and Settings\Usuario\Escritorio\5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3" descr="C:\Documents and Settings\Usuario\Escritorio\5786973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2" descr="C:\Documents and Settings\Usuario\Escritorio\284592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6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Picture 4" descr="C:\Documents and Settings\Usuario\Escritorio\205477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3" name="Picture 2" descr="C:\Documents and Settings\Usuario\Escritorio\3037659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7" name="Picture 2" descr="C:\Documents and Settings\Usuario\Escritorio\402960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" y="260350"/>
            <a:ext cx="9182100" cy="625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1" name="Picture 2" descr="C:\Documents and Settings\Usuario\Escritorio\309389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5113" cy="7170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3 CuadroTexto"/>
          <p:cNvSpPr txBox="1">
            <a:spLocks noChangeArrowheads="1"/>
          </p:cNvSpPr>
          <p:nvPr/>
        </p:nvSpPr>
        <p:spPr bwMode="auto">
          <a:xfrm>
            <a:off x="2268538" y="2492375"/>
            <a:ext cx="4751387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8800">
                <a:latin typeface="Arial Black" pitchFamily="34" charset="0"/>
              </a:rPr>
              <a:t>F  I  N</a:t>
            </a:r>
          </a:p>
        </p:txBody>
      </p:sp>
    </p:spTree>
  </p:cSld>
  <p:clrMapOvr>
    <a:masterClrMapping/>
  </p:clrMapOvr>
  <p:transition advClick="0" advTm="1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5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66566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6568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66570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6592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66594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6616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617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EACION PROPIA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CREACION PROPIA</Template>
  <TotalTime>1</TotalTime>
  <Words>63</Words>
  <Application>Microsoft Office PowerPoint</Application>
  <PresentationFormat>Presentación en pantalla (4:3)</PresentationFormat>
  <Paragraphs>29</Paragraphs>
  <Slides>54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54</vt:i4>
      </vt:variant>
    </vt:vector>
  </HeadingPairs>
  <TitlesOfParts>
    <vt:vector size="55" baseType="lpstr">
      <vt:lpstr>CREACION PROPIA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cp:lastModifiedBy>..</cp:lastModifiedBy>
  <cp:revision>1</cp:revision>
  <dcterms:created xsi:type="dcterms:W3CDTF">2013-04-26T20:29:37Z</dcterms:created>
  <dcterms:modified xsi:type="dcterms:W3CDTF">2013-04-26T20:31:16Z</dcterms:modified>
</cp:coreProperties>
</file>