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WSi/fh5hrsyLQCsy5AWCQ==" hashData="HA8c5hpyqtPwiHJpRDb+bMo2b+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C59BE-68A7-401F-B5C8-4DD4903D945D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51D3D-E986-4B99-BE10-A8CE2D56441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2459349"/>
      </p:ext>
    </p:extLst>
  </p:cSld>
  <p:clrMapOvr>
    <a:masterClrMapping/>
  </p:clrMapOvr>
  <p:transition spd="slow" advClick="0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9D536-B87E-4C16-B2EC-BAFBC39293B4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57B54-06A8-4034-BDBD-34D5A5543C0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270127"/>
      </p:ext>
    </p:extLst>
  </p:cSld>
  <p:clrMapOvr>
    <a:masterClrMapping/>
  </p:clrMapOvr>
  <p:transition spd="slow" advClick="0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03E2C-2261-477F-AD8F-B8083DED66CA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B6D15-19DB-4E3A-9CC2-A77D2B982E7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97604"/>
      </p:ext>
    </p:extLst>
  </p:cSld>
  <p:clrMapOvr>
    <a:masterClrMapping/>
  </p:clrMapOvr>
  <p:transition spd="slow" advClick="0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2F8D5-E6BD-4048-91F5-EF7811298D23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E5A2F-FB58-4E7F-A122-0480FB72D7D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973049"/>
      </p:ext>
    </p:extLst>
  </p:cSld>
  <p:clrMapOvr>
    <a:masterClrMapping/>
  </p:clrMapOvr>
  <p:transition spd="slow" advClick="0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40B20-05C7-498F-9660-4ABCAA78E985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4F3ED-32FD-4567-90C2-0AB38CC78FF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946059"/>
      </p:ext>
    </p:extLst>
  </p:cSld>
  <p:clrMapOvr>
    <a:masterClrMapping/>
  </p:clrMapOvr>
  <p:transition spd="slow" advClick="0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54110-BFBC-4E70-9489-7EE5AF292788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A4A6D-6FD0-4A1B-981F-BB9DAB6B2D3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621487"/>
      </p:ext>
    </p:extLst>
  </p:cSld>
  <p:clrMapOvr>
    <a:masterClrMapping/>
  </p:clrMapOvr>
  <p:transition spd="slow" advClick="0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A559A-1307-4401-8F4B-DEF4B13E3CDB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3A107-262A-43E0-BE45-CBC8E317C6C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5548821"/>
      </p:ext>
    </p:extLst>
  </p:cSld>
  <p:clrMapOvr>
    <a:masterClrMapping/>
  </p:clrMapOvr>
  <p:transition spd="slow" advClick="0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6141C-F733-46E8-9EA7-29576E97A57B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35DB3-EF65-44AA-9C32-03690A7AA1F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564741"/>
      </p:ext>
    </p:extLst>
  </p:cSld>
  <p:clrMapOvr>
    <a:masterClrMapping/>
  </p:clrMapOvr>
  <p:transition spd="slow" advClick="0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1DE50-7001-4453-814D-802276687785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E3C30-B184-4C73-BFC9-18518896DD7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499493"/>
      </p:ext>
    </p:extLst>
  </p:cSld>
  <p:clrMapOvr>
    <a:masterClrMapping/>
  </p:clrMapOvr>
  <p:transition spd="slow" advClick="0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1B813-353D-4DF5-ABE2-94517BB5283C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987C1-D5D4-4BA8-B454-59C6A2C3781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417067"/>
      </p:ext>
    </p:extLst>
  </p:cSld>
  <p:clrMapOvr>
    <a:masterClrMapping/>
  </p:clrMapOvr>
  <p:transition spd="slow" advClick="0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F3FC0-DCF4-4968-9EAD-5CF8854D8FDC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07C56-C45F-4177-AA1A-32F49D7F057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694015"/>
      </p:ext>
    </p:extLst>
  </p:cSld>
  <p:clrMapOvr>
    <a:masterClrMapping/>
  </p:clrMapOvr>
  <p:transition spd="slow" advClick="0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625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EBC18B-1889-4A8E-BF13-8CB4AD53AAA9}" type="datetimeFigureOut">
              <a:rPr lang="fr-FR"/>
              <a:pPr>
                <a:defRPr/>
              </a:pPr>
              <a:t>04/03/2021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D6B74F-54E0-4204-BC90-EF6F3B0441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Ma%20musique\Daft%20Punk\Bacardi%20Rum%20Spot%202001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arte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23765" y="1124744"/>
            <a:ext cx="3496470" cy="255454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 BLANCA" pitchFamily="2" charset="0"/>
                <a:cs typeface="+mn-cs"/>
              </a:rPr>
              <a:t>NUEVA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 BLANCA" pitchFamily="2" charset="0"/>
                <a:cs typeface="+mn-cs"/>
              </a:rPr>
              <a:t>ZELANDA</a:t>
            </a:r>
            <a:endParaRPr lang="fr-FR" sz="8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 BLANCA" pitchFamily="2" charset="0"/>
              <a:cs typeface="+mn-cs"/>
            </a:endParaRPr>
          </a:p>
        </p:txBody>
      </p:sp>
      <p:sp>
        <p:nvSpPr>
          <p:cNvPr id="5" name="Flèche courbée vers la droite 4"/>
          <p:cNvSpPr/>
          <p:nvPr/>
        </p:nvSpPr>
        <p:spPr>
          <a:xfrm rot="19217287">
            <a:off x="3339968" y="3457855"/>
            <a:ext cx="1307783" cy="3371289"/>
          </a:xfrm>
          <a:prstGeom prst="curvedRightArrow">
            <a:avLst/>
          </a:prstGeom>
          <a:solidFill>
            <a:srgbClr val="FFC00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n>
                <a:solidFill>
                  <a:srgbClr val="FFFF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Bacardi Rum Spot 20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260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1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41"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DSCF287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DSCF288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DSCF288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DSCF29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DSCF292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8"/>
            <a:ext cx="9144000" cy="678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DSCF293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DSCF29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DSCF295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DSCF296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DSCF297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DSCF298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DSCF299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DSCF30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DSCF30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DSCF30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DSCF30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DSCF303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SCF303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DSCF304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DSCF305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DSCF305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DSCF307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DSCF307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DSCF308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DSCF309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097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DSCF309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DSCF310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DSCF31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DSCF31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DSCF31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DSCF31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DSCF31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DSCF314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DSCF315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DSCF316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DSCF316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DSCF318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DSCF318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uvelle - Zélande .. 03 01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Nouvelle - Zélande .. 03 01 2011</Template>
  <TotalTime>2</TotalTime>
  <Words>18</Words>
  <Application>Microsoft Office PowerPoint</Application>
  <PresentationFormat>Presentación en pantalla (4:3)</PresentationFormat>
  <Paragraphs>4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5" baseType="lpstr">
      <vt:lpstr>Arial</vt:lpstr>
      <vt:lpstr>Calibri</vt:lpstr>
      <vt:lpstr>Thickhead</vt:lpstr>
      <vt:lpstr>Nouvelle - Zélande .. 03 01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Base>http://1.aquarelle.herrador.free.fr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pays</dc:subject>
  <dc:creator>Jose Luis</dc:creator>
  <cp:keywords>villes  pays photos paysages herra zelande</cp:keywords>
  <cp:lastModifiedBy>Jose Luis</cp:lastModifiedBy>
  <cp:revision>3</cp:revision>
  <dcterms:created xsi:type="dcterms:W3CDTF">2021-03-04T18:53:50Z</dcterms:created>
  <dcterms:modified xsi:type="dcterms:W3CDTF">2021-03-04T18:56:26Z</dcterms:modified>
  <cp:category>villes et pays</cp:category>
</cp:coreProperties>
</file>