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15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Layouts/slideLayout13.xml" ContentType="application/vnd.openxmlformats-officedocument.presentationml.slideLayout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revisionInfo.xml" ContentType="application/vnd.ms-powerpoint.revisioninfo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Layouts/slideLayout3.xml" ContentType="application/vnd.openxmlformats-officedocument.presentationml.slideLayout+xml"/>
  <Override PartName="/ppt/slideLayouts/slideLayout16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4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2" r:id="rId1"/>
    <p:sldMasterId id="2147483720" r:id="rId2"/>
  </p:sldMasterIdLst>
  <p:sldIdLst>
    <p:sldId id="256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8" r:id="rId14"/>
    <p:sldId id="270" r:id="rId15"/>
    <p:sldId id="271" r:id="rId16"/>
    <p:sldId id="272" r:id="rId17"/>
    <p:sldId id="273" r:id="rId18"/>
    <p:sldId id="275" r:id="rId19"/>
    <p:sldId id="277" r:id="rId20"/>
    <p:sldId id="278" r:id="rId21"/>
    <p:sldId id="279" r:id="rId22"/>
    <p:sldId id="280" r:id="rId23"/>
    <p:sldId id="281" r:id="rId24"/>
    <p:sldId id="282" r:id="rId25"/>
    <p:sldId id="284" r:id="rId26"/>
    <p:sldId id="285" r:id="rId27"/>
    <p:sldId id="287" r:id="rId28"/>
    <p:sldId id="288" r:id="rId29"/>
    <p:sldId id="289" r:id="rId30"/>
    <p:sldId id="290" r:id="rId31"/>
    <p:sldId id="291" r:id="rId32"/>
    <p:sldId id="292" r:id="rId33"/>
    <p:sldId id="293" r:id="rId34"/>
    <p:sldId id="294" r:id="rId35"/>
    <p:sldId id="295" r:id="rId36"/>
    <p:sldId id="296" r:id="rId37"/>
    <p:sldId id="297" r:id="rId38"/>
    <p:sldId id="298" r:id="rId39"/>
    <p:sldId id="299" r:id="rId40"/>
    <p:sldId id="300" r:id="rId41"/>
    <p:sldId id="301" r:id="rId42"/>
    <p:sldId id="303" r:id="rId43"/>
    <p:sldId id="304" r:id="rId44"/>
    <p:sldId id="306" r:id="rId45"/>
    <p:sldId id="307" r:id="rId46"/>
  </p:sldIdLst>
  <p:sldSz cx="9144000" cy="6858000" type="screen4x3"/>
  <p:notesSz cx="6858000" cy="9144000"/>
  <p:photoAlbum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x+Tbm0iGH4WoNq8z+QYWIw" hashData="RYa8U1DrxEB6PuqYHpjoQz7TEfs" cryptProvider="" algIdExt="0" algIdExtSource="" cryptProviderTypeExt="0" cryptProviderTypeExtSource=""/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snapVertSplitter="1" vertBarState="minimized" horzBarState="maximized">
    <p:restoredLeft sz="11041" autoAdjust="0"/>
    <p:restoredTop sz="94660"/>
  </p:normalViewPr>
  <p:slideViewPr>
    <p:cSldViewPr>
      <p:cViewPr>
        <p:scale>
          <a:sx n="70" d="100"/>
          <a:sy n="70" d="100"/>
        </p:scale>
        <p:origin x="-1368" y="-3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presProps" Target="presProps.xml"/><Relationship Id="rId50" Type="http://schemas.openxmlformats.org/officeDocument/2006/relationships/tableStyles" Target="tableStyle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theme" Target="theme/theme1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viewProps" Target="viewProps.xml"/><Relationship Id="rId8" Type="http://schemas.openxmlformats.org/officeDocument/2006/relationships/slide" Target="slides/slide6.xml"/><Relationship Id="rId51" Type="http://schemas.microsoft.com/office/2015/10/relationships/revisionInfo" Target="revisionInfo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á snímk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" name="Group 15"/>
          <p:cNvGrpSpPr/>
          <p:nvPr/>
        </p:nvGrpSpPr>
        <p:grpSpPr>
          <a:xfrm>
            <a:off x="4334933" y="1169931"/>
            <a:ext cx="4814835" cy="4993802"/>
            <a:chOff x="4334933" y="1169931"/>
            <a:chExt cx="4814835" cy="4993802"/>
          </a:xfrm>
        </p:grpSpPr>
        <p:cxnSp>
          <p:nvCxnSpPr>
            <p:cNvPr id="17" name="Straight Connector 16"/>
            <p:cNvCxnSpPr/>
            <p:nvPr/>
          </p:nvCxnSpPr>
          <p:spPr>
            <a:xfrm flipH="1">
              <a:off x="6009259" y="1169931"/>
              <a:ext cx="3134741" cy="3134741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Connector 18"/>
            <p:cNvCxnSpPr/>
            <p:nvPr/>
          </p:nvCxnSpPr>
          <p:spPr>
            <a:xfrm flipH="1">
              <a:off x="4334933" y="1348898"/>
              <a:ext cx="4814835" cy="4814835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5225595" y="1469269"/>
              <a:ext cx="3912054" cy="3912054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Straight Connector 21"/>
            <p:cNvCxnSpPr/>
            <p:nvPr/>
          </p:nvCxnSpPr>
          <p:spPr>
            <a:xfrm flipH="1">
              <a:off x="5304588" y="1307856"/>
              <a:ext cx="3839412" cy="3839412"/>
            </a:xfrm>
            <a:prstGeom prst="line">
              <a:avLst/>
            </a:prstGeom>
            <a:ln w="31750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" name="Straight Connector 22"/>
            <p:cNvCxnSpPr/>
            <p:nvPr/>
          </p:nvCxnSpPr>
          <p:spPr>
            <a:xfrm flipH="1">
              <a:off x="5707078" y="1770196"/>
              <a:ext cx="3430571" cy="3430570"/>
            </a:xfrm>
            <a:prstGeom prst="line">
              <a:avLst/>
            </a:prstGeom>
            <a:ln w="31750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33400" y="533400"/>
            <a:ext cx="6154713" cy="3124201"/>
          </a:xfrm>
        </p:spPr>
        <p:txBody>
          <a:bodyPr anchor="b">
            <a:normAutofit/>
          </a:bodyPr>
          <a:lstStyle>
            <a:lvl1pPr algn="l">
              <a:defRPr sz="4400">
                <a:effectLst/>
              </a:defRPr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533400" y="3843868"/>
            <a:ext cx="4954250" cy="1913466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7FCBA2-9550-43BB-9210-22F5E7E7EF90}" type="datetimeFigureOut">
              <a:rPr lang="sk-SK" smtClean="0"/>
              <a:pPr/>
              <a:t>3. 5. 2018</a:t>
            </a:fld>
            <a:endParaRPr lang="sk-SK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BDB251-E93E-43FC-A62B-FC7CFC239289}" type="slidenum">
              <a:rPr lang="sk-SK" smtClean="0"/>
              <a:pPr/>
              <a:t>‹Nº›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xmlns="" val="3762112714"/>
      </p:ext>
    </p:extLst>
  </p:cSld>
  <p:clrMapOvr>
    <a:masterClrMapping/>
  </p:clrMapOvr>
  <p:transition spd="slow">
    <p:blinds dir="vert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4495800"/>
            <a:ext cx="6554867" cy="1524000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33400" y="533400"/>
            <a:ext cx="6554867" cy="3767670"/>
          </a:xfrm>
        </p:spPr>
        <p:txBody>
          <a:bodyPr anchor="ctr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7FCBA2-9550-43BB-9210-22F5E7E7EF90}" type="datetimeFigureOut">
              <a:rPr lang="sk-SK" smtClean="0"/>
              <a:pPr/>
              <a:t>3. 5. 2018</a:t>
            </a:fld>
            <a:endParaRPr lang="sk-SK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BDB251-E93E-43FC-A62B-FC7CFC239289}" type="slidenum">
              <a:rPr lang="sk-SK" smtClean="0"/>
              <a:pPr/>
              <a:t>‹Nº›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xmlns="" val="241524709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Hlavička sekc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1981199"/>
            <a:ext cx="6402468" cy="2319867"/>
          </a:xfrm>
        </p:spPr>
        <p:txBody>
          <a:bodyPr anchor="b">
            <a:normAutofit/>
          </a:bodyPr>
          <a:lstStyle>
            <a:lvl1pPr algn="l">
              <a:defRPr sz="3200" b="0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3400" y="4487333"/>
            <a:ext cx="6402467" cy="1532467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7FCBA2-9550-43BB-9210-22F5E7E7EF90}" type="datetimeFigureOut">
              <a:rPr lang="sk-SK" smtClean="0"/>
              <a:pPr/>
              <a:t>3. 5. 2018</a:t>
            </a:fld>
            <a:endParaRPr lang="sk-SK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BDB251-E93E-43FC-A62B-FC7CFC239289}" type="slidenum">
              <a:rPr lang="sk-SK" smtClean="0"/>
              <a:pPr/>
              <a:t>‹Nº›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xmlns="" val="929952130"/>
      </p:ext>
    </p:extLst>
  </p:cSld>
  <p:clrMapOvr>
    <a:masterClrMapping/>
  </p:clrMapOvr>
  <p:transition spd="slow">
    <p:blinds dir="vert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4495800"/>
            <a:ext cx="6554867" cy="1524000"/>
          </a:xfrm>
        </p:spPr>
        <p:txBody>
          <a:bodyPr>
            <a:normAutofit/>
          </a:bodyPr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11" name="Content Placeholder 3"/>
          <p:cNvSpPr>
            <a:spLocks noGrp="1"/>
          </p:cNvSpPr>
          <p:nvPr>
            <p:ph sz="half" idx="13"/>
          </p:nvPr>
        </p:nvSpPr>
        <p:spPr>
          <a:xfrm>
            <a:off x="533400" y="533400"/>
            <a:ext cx="3949967" cy="3767667"/>
          </a:xfrm>
        </p:spPr>
        <p:txBody>
          <a:bodyPr anchor="ctr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12" name="Content Placeholder 5"/>
          <p:cNvSpPr>
            <a:spLocks noGrp="1"/>
          </p:cNvSpPr>
          <p:nvPr>
            <p:ph sz="quarter" idx="4"/>
          </p:nvPr>
        </p:nvSpPr>
        <p:spPr>
          <a:xfrm>
            <a:off x="4662362" y="533400"/>
            <a:ext cx="3948238" cy="3759200"/>
          </a:xfrm>
        </p:spPr>
        <p:txBody>
          <a:bodyPr anchor="ctr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7FCBA2-9550-43BB-9210-22F5E7E7EF90}" type="datetimeFigureOut">
              <a:rPr lang="sk-SK" smtClean="0"/>
              <a:pPr/>
              <a:t>3. 5. 2018</a:t>
            </a:fld>
            <a:endParaRPr lang="sk-SK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BDB251-E93E-43FC-A62B-FC7CFC239289}" type="slidenum">
              <a:rPr lang="sk-SK" smtClean="0"/>
              <a:pPr/>
              <a:t>‹Nº›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xmlns="" val="3130779119"/>
      </p:ext>
    </p:extLst>
  </p:cSld>
  <p:clrMapOvr>
    <a:masterClrMapping/>
  </p:clrMapOvr>
  <p:transition spd="slow">
    <p:blinds dir="vert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4495800"/>
            <a:ext cx="6554867" cy="1524000"/>
          </a:xfrm>
        </p:spPr>
        <p:txBody>
          <a:bodyPr>
            <a:normAutofit/>
          </a:bodyPr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62001" y="533400"/>
            <a:ext cx="3716866" cy="609600"/>
          </a:xfrm>
        </p:spPr>
        <p:txBody>
          <a:bodyPr anchor="b">
            <a:noAutofit/>
          </a:bodyPr>
          <a:lstStyle>
            <a:lvl1pPr marL="0" indent="0">
              <a:buNone/>
              <a:defRPr sz="2400" b="0" cap="all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33399" y="1143000"/>
            <a:ext cx="3945467" cy="3158067"/>
          </a:xfrm>
        </p:spPr>
        <p:txBody>
          <a:bodyPr anchor="t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855016" y="566738"/>
            <a:ext cx="3764051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 cap="all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62362" y="1143000"/>
            <a:ext cx="3956705" cy="3149600"/>
          </a:xfrm>
        </p:spPr>
        <p:txBody>
          <a:bodyPr anchor="t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7FCBA2-9550-43BB-9210-22F5E7E7EF90}" type="datetimeFigureOut">
              <a:rPr lang="sk-SK" smtClean="0"/>
              <a:pPr/>
              <a:t>3. 5. 2018</a:t>
            </a:fld>
            <a:endParaRPr lang="sk-SK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BDB251-E93E-43FC-A62B-FC7CFC239289}" type="slidenum">
              <a:rPr lang="sk-SK" smtClean="0"/>
              <a:pPr/>
              <a:t>‹Nº›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xmlns="" val="509651600"/>
      </p:ext>
    </p:extLst>
  </p:cSld>
  <p:clrMapOvr>
    <a:masterClrMapping/>
  </p:clrMapOvr>
  <p:transition spd="slow">
    <p:blinds dir="vert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Len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4495800"/>
            <a:ext cx="6554867" cy="1524000"/>
          </a:xfrm>
        </p:spPr>
        <p:txBody>
          <a:bodyPr>
            <a:normAutofit/>
          </a:bodyPr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7FCBA2-9550-43BB-9210-22F5E7E7EF90}" type="datetimeFigureOut">
              <a:rPr lang="sk-SK" smtClean="0"/>
              <a:pPr/>
              <a:t>3. 5. 2018</a:t>
            </a:fld>
            <a:endParaRPr lang="sk-SK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BDB251-E93E-43FC-A62B-FC7CFC239289}" type="slidenum">
              <a:rPr lang="sk-SK" smtClean="0"/>
              <a:pPr/>
              <a:t>‹Nº›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xmlns="" val="2503435229"/>
      </p:ext>
    </p:extLst>
  </p:cSld>
  <p:clrMapOvr>
    <a:masterClrMapping/>
  </p:clrMapOvr>
  <p:transition spd="slow">
    <p:blinds dir="vert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7FCBA2-9550-43BB-9210-22F5E7E7EF90}" type="datetimeFigureOut">
              <a:rPr lang="sk-SK" smtClean="0"/>
              <a:pPr/>
              <a:t>3. 5. 2018</a:t>
            </a:fld>
            <a:endParaRPr lang="sk-SK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BDB251-E93E-43FC-A62B-FC7CFC239289}" type="slidenum">
              <a:rPr lang="sk-SK" smtClean="0"/>
              <a:pPr/>
              <a:t>‹Nº›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xmlns="" val="3973123280"/>
      </p:ext>
    </p:extLst>
  </p:cSld>
  <p:clrMapOvr>
    <a:masterClrMapping/>
  </p:clrMapOvr>
  <p:transition spd="slow">
    <p:blinds dir="vert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popis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418667" y="533400"/>
            <a:ext cx="3200400" cy="1524000"/>
          </a:xfrm>
        </p:spPr>
        <p:txBody>
          <a:bodyPr anchor="b">
            <a:normAutofit/>
          </a:bodyPr>
          <a:lstStyle>
            <a:lvl1pPr algn="l">
              <a:defRPr sz="2000" b="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33399" y="533400"/>
            <a:ext cx="4438755" cy="5486400"/>
          </a:xfrm>
        </p:spPr>
        <p:txBody>
          <a:bodyPr anchor="ctr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418667" y="2209802"/>
            <a:ext cx="3200400" cy="2091267"/>
          </a:xfrm>
        </p:spPr>
        <p:txBody>
          <a:bodyPr anchor="t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7FCBA2-9550-43BB-9210-22F5E7E7EF90}" type="datetimeFigureOut">
              <a:rPr lang="sk-SK" smtClean="0"/>
              <a:pPr/>
              <a:t>3. 5. 2018</a:t>
            </a:fld>
            <a:endParaRPr lang="sk-SK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BDB251-E93E-43FC-A62B-FC7CFC239289}" type="slidenum">
              <a:rPr lang="sk-SK" smtClean="0"/>
              <a:pPr/>
              <a:t>‹Nº›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xmlns="" val="3993201470"/>
      </p:ext>
    </p:extLst>
  </p:cSld>
  <p:clrMapOvr>
    <a:masterClrMapping/>
  </p:clrMapOvr>
  <p:transition spd="slow">
    <p:blinds dir="vert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ok s popis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495800" y="1447800"/>
            <a:ext cx="3563258" cy="1143000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17" name="Picture Placeholder 2"/>
          <p:cNvSpPr>
            <a:spLocks noGrp="1" noChangeAspect="1"/>
          </p:cNvSpPr>
          <p:nvPr>
            <p:ph type="pic" idx="13"/>
          </p:nvPr>
        </p:nvSpPr>
        <p:spPr>
          <a:xfrm>
            <a:off x="762000" y="914400"/>
            <a:ext cx="3280974" cy="4800600"/>
          </a:xfrm>
          <a:prstGeom prst="snip2DiagRect">
            <a:avLst>
              <a:gd name="adj1" fmla="val 10815"/>
              <a:gd name="adj2" fmla="val 0"/>
            </a:avLst>
          </a:prstGeom>
          <a:ln w="15875">
            <a:solidFill>
              <a:schemeClr val="tx1">
                <a:alpha val="40000"/>
              </a:schemeClr>
            </a:soli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s-ES" smtClean="0"/>
              <a:t>Haga clic en el icono para agregar una imagen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496027" y="2743200"/>
            <a:ext cx="3564223" cy="2082800"/>
          </a:xfrm>
        </p:spPr>
        <p:txBody>
          <a:bodyPr anchor="t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7FCBA2-9550-43BB-9210-22F5E7E7EF90}" type="datetimeFigureOut">
              <a:rPr lang="sk-SK" smtClean="0"/>
              <a:pPr/>
              <a:t>3. 5. 2018</a:t>
            </a:fld>
            <a:endParaRPr lang="sk-SK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533400" y="6172200"/>
            <a:ext cx="5811724" cy="365125"/>
          </a:xfrm>
        </p:spPr>
        <p:txBody>
          <a:bodyPr/>
          <a:lstStyle/>
          <a:p>
            <a:endParaRPr lang="sk-SK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BDB251-E93E-43FC-A62B-FC7CFC239289}" type="slidenum">
              <a:rPr lang="sk-SK" smtClean="0"/>
              <a:pPr/>
              <a:t>‹Nº›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xmlns="" val="3706405205"/>
      </p:ext>
    </p:extLst>
  </p:cSld>
  <p:clrMapOvr>
    <a:masterClrMapping/>
  </p:clrMapOvr>
  <p:transition spd="slow">
    <p:blinds dir="vert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atický obrázok s popis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4495800"/>
            <a:ext cx="6554867" cy="1524000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6" name="Picture Placeholder 2"/>
          <p:cNvSpPr>
            <a:spLocks noGrp="1" noChangeAspect="1"/>
          </p:cNvSpPr>
          <p:nvPr>
            <p:ph type="pic" idx="13"/>
          </p:nvPr>
        </p:nvSpPr>
        <p:spPr>
          <a:xfrm>
            <a:off x="533400" y="533400"/>
            <a:ext cx="8077200" cy="3124200"/>
          </a:xfrm>
          <a:prstGeom prst="snip2DiagRect">
            <a:avLst>
              <a:gd name="adj1" fmla="val 10815"/>
              <a:gd name="adj2" fmla="val 0"/>
            </a:avLst>
          </a:prstGeom>
          <a:ln w="15875">
            <a:solidFill>
              <a:schemeClr val="tx1">
                <a:alpha val="40000"/>
              </a:schemeClr>
            </a:soli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s-ES" smtClean="0"/>
              <a:t>Haga clic en el icono para agregar una imagen</a:t>
            </a:r>
            <a:endParaRPr lang="en-US" dirty="0"/>
          </a:p>
        </p:txBody>
      </p:sp>
      <p:sp>
        <p:nvSpPr>
          <p:cNvPr id="9" name="Text Placeholder 9"/>
          <p:cNvSpPr>
            <a:spLocks noGrp="1"/>
          </p:cNvSpPr>
          <p:nvPr>
            <p:ph type="body" sz="quarter" idx="14"/>
          </p:nvPr>
        </p:nvSpPr>
        <p:spPr>
          <a:xfrm>
            <a:off x="762002" y="3843867"/>
            <a:ext cx="7281332" cy="457200"/>
          </a:xfrm>
        </p:spPr>
        <p:txBody>
          <a:bodyPr anchor="t">
            <a:normAutofit/>
          </a:bodyPr>
          <a:lstStyle>
            <a:lvl1pPr marL="0" indent="0">
              <a:buFontTx/>
              <a:buNone/>
              <a:defRPr sz="160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7FCBA2-9550-43BB-9210-22F5E7E7EF90}" type="datetimeFigureOut">
              <a:rPr lang="sk-SK" smtClean="0"/>
              <a:pPr/>
              <a:t>3. 5. 2018</a:t>
            </a:fld>
            <a:endParaRPr lang="sk-SK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BDB251-E93E-43FC-A62B-FC7CFC239289}" type="slidenum">
              <a:rPr lang="sk-SK" smtClean="0"/>
              <a:pPr/>
              <a:t>‹Nº›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xmlns="" val="68900167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ázov a po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533400"/>
            <a:ext cx="8077200" cy="2895600"/>
          </a:xfrm>
        </p:spPr>
        <p:txBody>
          <a:bodyPr anchor="ctr">
            <a:normAutofit/>
          </a:bodyPr>
          <a:lstStyle>
            <a:lvl1pPr algn="l">
              <a:defRPr sz="2800" b="0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3400" y="4114800"/>
            <a:ext cx="6383552" cy="1905000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7FCBA2-9550-43BB-9210-22F5E7E7EF90}" type="datetimeFigureOut">
              <a:rPr lang="sk-SK" smtClean="0"/>
              <a:pPr/>
              <a:t>3. 5. 2018</a:t>
            </a:fld>
            <a:endParaRPr lang="sk-SK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BDB251-E93E-43FC-A62B-FC7CFC239289}" type="slidenum">
              <a:rPr lang="sk-SK" smtClean="0"/>
              <a:pPr/>
              <a:t>‹Nº›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xmlns="" val="29440709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onuka s popis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56283" y="533400"/>
            <a:ext cx="6859787" cy="2895600"/>
          </a:xfrm>
        </p:spPr>
        <p:txBody>
          <a:bodyPr anchor="ctr">
            <a:normAutofit/>
          </a:bodyPr>
          <a:lstStyle>
            <a:lvl1pPr algn="l">
              <a:defRPr sz="2800" b="0" cap="all">
                <a:solidFill>
                  <a:schemeClr val="tx1"/>
                </a:solidFill>
              </a:defRPr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066800" y="3429000"/>
            <a:ext cx="6402467" cy="482600"/>
          </a:xfrm>
        </p:spPr>
        <p:txBody>
          <a:bodyPr anchor="ctr"/>
          <a:lstStyle>
            <a:lvl1pPr marL="0" indent="0">
              <a:buFontTx/>
              <a:buNone/>
              <a:defRPr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3400" y="4301070"/>
            <a:ext cx="6382361" cy="1718730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7FCBA2-9550-43BB-9210-22F5E7E7EF90}" type="datetimeFigureOut">
              <a:rPr lang="sk-SK" smtClean="0"/>
              <a:pPr/>
              <a:t>3. 5. 2018</a:t>
            </a:fld>
            <a:endParaRPr lang="sk-SK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BDB251-E93E-43FC-A62B-FC7CFC239289}" type="slidenum">
              <a:rPr lang="sk-SK" smtClean="0"/>
              <a:pPr/>
              <a:t>‹Nº›</a:t>
            </a:fld>
            <a:endParaRPr lang="sk-SK"/>
          </a:p>
        </p:txBody>
      </p:sp>
      <p:sp>
        <p:nvSpPr>
          <p:cNvPr id="14" name="TextBox 13"/>
          <p:cNvSpPr txBox="1"/>
          <p:nvPr/>
        </p:nvSpPr>
        <p:spPr>
          <a:xfrm>
            <a:off x="228600" y="710624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7696200" y="2768601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xmlns="" val="1327530684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Karta s názv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3429000"/>
            <a:ext cx="6382361" cy="1697400"/>
          </a:xfrm>
        </p:spPr>
        <p:txBody>
          <a:bodyPr anchor="b">
            <a:normAutofit/>
          </a:bodyPr>
          <a:lstStyle>
            <a:lvl1pPr algn="l">
              <a:defRPr sz="2800" b="0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3400" y="5132980"/>
            <a:ext cx="6383552" cy="886819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7FCBA2-9550-43BB-9210-22F5E7E7EF90}" type="datetimeFigureOut">
              <a:rPr lang="sk-SK" smtClean="0"/>
              <a:pPr/>
              <a:t>3. 5. 2018</a:t>
            </a:fld>
            <a:endParaRPr lang="sk-SK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BDB251-E93E-43FC-A62B-FC7CFC239289}" type="slidenum">
              <a:rPr lang="sk-SK" smtClean="0"/>
              <a:pPr/>
              <a:t>‹Nº›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xmlns="" val="3808666159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Karta s názvom ponuk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56284" y="533400"/>
            <a:ext cx="6859786" cy="2895600"/>
          </a:xfrm>
        </p:spPr>
        <p:txBody>
          <a:bodyPr anchor="ctr">
            <a:normAutofit/>
          </a:bodyPr>
          <a:lstStyle>
            <a:lvl1pPr algn="l">
              <a:defRPr sz="2800" b="0" cap="all">
                <a:solidFill>
                  <a:schemeClr val="tx1"/>
                </a:solidFill>
              </a:defRPr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533400" y="3886200"/>
            <a:ext cx="6382361" cy="1049866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000" b="0" cap="all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es-ES" smtClean="0"/>
              <a:t>Haga clic para modificar el estilo de texto del patrón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3400" y="4953000"/>
            <a:ext cx="6382360" cy="10668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7FCBA2-9550-43BB-9210-22F5E7E7EF90}" type="datetimeFigureOut">
              <a:rPr lang="sk-SK" smtClean="0"/>
              <a:pPr/>
              <a:t>3. 5. 2018</a:t>
            </a:fld>
            <a:endParaRPr lang="sk-SK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BDB251-E93E-43FC-A62B-FC7CFC239289}" type="slidenum">
              <a:rPr lang="sk-SK" smtClean="0"/>
              <a:pPr/>
              <a:t>‹Nº›</a:t>
            </a:fld>
            <a:endParaRPr lang="sk-SK"/>
          </a:p>
        </p:txBody>
      </p:sp>
      <p:sp>
        <p:nvSpPr>
          <p:cNvPr id="14" name="TextBox 13"/>
          <p:cNvSpPr txBox="1"/>
          <p:nvPr/>
        </p:nvSpPr>
        <p:spPr>
          <a:xfrm>
            <a:off x="228600" y="710624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7696200" y="2768601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xmlns="" val="1903699620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alebo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533400"/>
            <a:ext cx="7525658" cy="2895600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sz="2800" b="0" dirty="0"/>
            </a:lvl1pPr>
          </a:lstStyle>
          <a:p>
            <a:pPr marL="0" lvl="0"/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533400" y="3928534"/>
            <a:ext cx="6382361" cy="838200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000" b="0" cap="all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es-ES" smtClean="0"/>
              <a:t>Haga clic para modificar el estilo de texto del patrón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3400" y="4766735"/>
            <a:ext cx="6382360" cy="1253065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7FCBA2-9550-43BB-9210-22F5E7E7EF90}" type="datetimeFigureOut">
              <a:rPr lang="sk-SK" smtClean="0"/>
              <a:pPr/>
              <a:t>3. 5. 2018</a:t>
            </a:fld>
            <a:endParaRPr lang="sk-SK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BDB251-E93E-43FC-A62B-FC7CFC239289}" type="slidenum">
              <a:rPr lang="sk-SK" smtClean="0"/>
              <a:pPr/>
              <a:t>‹Nº›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xmlns="" val="3216214614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z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4495800"/>
            <a:ext cx="6554867" cy="1524000"/>
          </a:xfrm>
        </p:spPr>
        <p:txBody>
          <a:bodyPr>
            <a:normAutofit/>
          </a:bodyPr>
          <a:lstStyle>
            <a:lvl1pPr algn="l">
              <a:defRPr sz="28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533400" y="533401"/>
            <a:ext cx="6554867" cy="3767670"/>
          </a:xfrm>
        </p:spPr>
        <p:txBody>
          <a:bodyPr vert="eaVert" anchor="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7FCBA2-9550-43BB-9210-22F5E7E7EF90}" type="datetimeFigureOut">
              <a:rPr lang="sk-SK" smtClean="0"/>
              <a:pPr/>
              <a:t>3. 5. 2018</a:t>
            </a:fld>
            <a:endParaRPr lang="sk-SK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BDB251-E93E-43FC-A62B-FC7CFC239289}" type="slidenum">
              <a:rPr lang="sk-SK" smtClean="0"/>
              <a:pPr/>
              <a:t>‹Nº›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xmlns="" val="896980942"/>
      </p:ext>
    </p:extLst>
  </p:cSld>
  <p:clrMapOvr>
    <a:masterClrMapping/>
  </p:clrMapOvr>
  <p:transition spd="slow">
    <p:blinds dir="vert"/>
  </p:transition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Z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66406" y="533400"/>
            <a:ext cx="2044194" cy="4419600"/>
          </a:xfrm>
        </p:spPr>
        <p:txBody>
          <a:bodyPr vert="eaVert">
            <a:normAutofit/>
          </a:bodyPr>
          <a:lstStyle>
            <a:lvl1pPr>
              <a:defRPr sz="28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533400" y="533400"/>
            <a:ext cx="5850012" cy="5486400"/>
          </a:xfrm>
        </p:spPr>
        <p:txBody>
          <a:bodyPr vert="eaVert" anchor="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7FCBA2-9550-43BB-9210-22F5E7E7EF90}" type="datetimeFigureOut">
              <a:rPr lang="sk-SK" smtClean="0"/>
              <a:pPr/>
              <a:t>3. 5. 2018</a:t>
            </a:fld>
            <a:endParaRPr lang="sk-SK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BDB251-E93E-43FC-A62B-FC7CFC239289}" type="slidenum">
              <a:rPr lang="sk-SK" smtClean="0"/>
              <a:pPr/>
              <a:t>‹Nº›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xmlns="" val="2401998119"/>
      </p:ext>
    </p:extLst>
  </p:cSld>
  <p:clrMapOvr>
    <a:masterClrMapping/>
  </p:clrMapOvr>
  <p:transition spd="slow">
    <p:blinds dir="vert"/>
  </p:transition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8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6670675" y="3894667"/>
            <a:ext cx="2470456" cy="2658533"/>
            <a:chOff x="6687077" y="3259666"/>
            <a:chExt cx="2981857" cy="3208867"/>
          </a:xfrm>
        </p:grpSpPr>
        <p:cxnSp>
          <p:nvCxnSpPr>
            <p:cNvPr id="8" name="Straight Connector 7"/>
            <p:cNvCxnSpPr/>
            <p:nvPr/>
          </p:nvCxnSpPr>
          <p:spPr>
            <a:xfrm flipH="1">
              <a:off x="8756120" y="3259666"/>
              <a:ext cx="912814" cy="912812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/>
            <p:cNvCxnSpPr/>
            <p:nvPr/>
          </p:nvCxnSpPr>
          <p:spPr>
            <a:xfrm flipH="1">
              <a:off x="6687077" y="3486677"/>
              <a:ext cx="2981857" cy="2981856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/>
            <p:cNvCxnSpPr/>
            <p:nvPr/>
          </p:nvCxnSpPr>
          <p:spPr>
            <a:xfrm flipH="1">
              <a:off x="7772400" y="3581400"/>
              <a:ext cx="1896534" cy="1896533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/>
            <p:cNvCxnSpPr/>
            <p:nvPr/>
          </p:nvCxnSpPr>
          <p:spPr>
            <a:xfrm flipH="1">
              <a:off x="7923214" y="3433394"/>
              <a:ext cx="1739738" cy="173974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/>
            <p:cNvCxnSpPr/>
            <p:nvPr/>
          </p:nvCxnSpPr>
          <p:spPr>
            <a:xfrm flipH="1">
              <a:off x="8398935" y="3985317"/>
              <a:ext cx="1264017" cy="1264016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533400" y="4495800"/>
            <a:ext cx="6554867" cy="1524000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sk-SK"/>
              <a:t>Kliknutím upravte štýl predlohy nadpisu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3400" y="533401"/>
            <a:ext cx="6554867" cy="376767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sk-SK"/>
              <a:t>Upraviť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430245" y="6172203"/>
            <a:ext cx="1200463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r">
              <a:defRPr sz="10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fld id="{E47FCBA2-9550-43BB-9210-22F5E7E7EF90}" type="datetimeFigureOut">
              <a:rPr lang="sk-SK" smtClean="0"/>
              <a:pPr/>
              <a:t>3. 5. 2018</a:t>
            </a:fld>
            <a:endParaRPr lang="sk-SK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533400" y="6172200"/>
            <a:ext cx="5811724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10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endParaRPr lang="sk-SK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774426" y="5578478"/>
            <a:ext cx="856907" cy="6699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28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fld id="{75BDB251-E93E-43FC-A62B-FC7CFC239289}" type="slidenum">
              <a:rPr lang="sk-SK" smtClean="0"/>
              <a:pPr/>
              <a:t>‹Nº›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xmlns="" val="3709125294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703" r:id="rId1"/>
    <p:sldLayoutId id="2147483704" r:id="rId2"/>
    <p:sldLayoutId id="2147483705" r:id="rId3"/>
    <p:sldLayoutId id="2147483706" r:id="rId4"/>
    <p:sldLayoutId id="2147483707" r:id="rId5"/>
    <p:sldLayoutId id="2147483708" r:id="rId6"/>
    <p:sldLayoutId id="2147483709" r:id="rId7"/>
    <p:sldLayoutId id="2147483710" r:id="rId8"/>
    <p:sldLayoutId id="2147483711" r:id="rId9"/>
    <p:sldLayoutId id="2147483712" r:id="rId10"/>
    <p:sldLayoutId id="2147483713" r:id="rId11"/>
    <p:sldLayoutId id="2147483714" r:id="rId12"/>
    <p:sldLayoutId id="2147483715" r:id="rId13"/>
    <p:sldLayoutId id="2147483716" r:id="rId14"/>
    <p:sldLayoutId id="2147483717" r:id="rId15"/>
    <p:sldLayoutId id="2147483718" r:id="rId16"/>
    <p:sldLayoutId id="2147483719" r:id="rId17"/>
  </p:sldLayoutIdLst>
  <p:transition spd="slow">
    <p:blinds dir="vert"/>
  </p:transition>
  <p:txStyles>
    <p:titleStyle>
      <a:lvl1pPr algn="l" defTabSz="457200" rtl="0" eaLnBrk="1" latinLnBrk="0" hangingPunct="1">
        <a:spcBef>
          <a:spcPct val="0"/>
        </a:spcBef>
        <a:buNone/>
        <a:defRPr sz="3200" kern="1200" cap="all">
          <a:ln w="3175" cmpd="sng">
            <a:noFill/>
          </a:ln>
          <a:solidFill>
            <a:schemeClr val="tx1"/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20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8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6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2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8" Type="http://schemas.openxmlformats.org/officeDocument/2006/relationships/image" Target="../media/image47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44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49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8.xml"/><Relationship Id="rId6" Type="http://schemas.openxmlformats.org/officeDocument/2006/relationships/image" Target="../media/image46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45.png"/><Relationship Id="rId10" Type="http://schemas.openxmlformats.org/officeDocument/2006/relationships/image" Target="../media/image48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50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971600" y="1556792"/>
            <a:ext cx="6967028" cy="1008112"/>
          </a:xfrm>
        </p:spPr>
        <p:txBody>
          <a:bodyPr>
            <a:noAutofit/>
          </a:bodyPr>
          <a:lstStyle/>
          <a:p>
            <a:r>
              <a:rPr lang="sk-SK" sz="6000" dirty="0">
                <a:ln w="19050" cmpd="sng">
                  <a:solidFill>
                    <a:schemeClr val="tx1"/>
                  </a:solidFill>
                </a:ln>
                <a:solidFill>
                  <a:schemeClr val="tx2">
                    <a:lumMod val="50000"/>
                  </a:schemeClr>
                </a:solidFill>
                <a:latin typeface="BinnePEE" pitchFamily="2" charset="0"/>
              </a:rPr>
              <a:t/>
            </a:r>
            <a:br>
              <a:rPr lang="sk-SK" sz="6000" dirty="0">
                <a:ln w="19050" cmpd="sng">
                  <a:solidFill>
                    <a:schemeClr val="tx1"/>
                  </a:solidFill>
                </a:ln>
                <a:solidFill>
                  <a:schemeClr val="tx2">
                    <a:lumMod val="50000"/>
                  </a:schemeClr>
                </a:solidFill>
                <a:latin typeface="BinnePEE" pitchFamily="2" charset="0"/>
              </a:rPr>
            </a:br>
            <a:r>
              <a:rPr lang="es-ES" sz="6000" dirty="0" smtClean="0">
                <a:ln w="19050" cmpd="sng">
                  <a:solidFill>
                    <a:schemeClr val="tx1"/>
                  </a:solidFill>
                </a:ln>
                <a:solidFill>
                  <a:schemeClr val="tx2">
                    <a:lumMod val="50000"/>
                  </a:schemeClr>
                </a:solidFill>
                <a:latin typeface="BinnePEE" pitchFamily="2" charset="0"/>
              </a:rPr>
              <a:t/>
            </a:r>
            <a:br>
              <a:rPr lang="es-ES" sz="6000" dirty="0" smtClean="0">
                <a:ln w="19050" cmpd="sng">
                  <a:solidFill>
                    <a:schemeClr val="tx1"/>
                  </a:solidFill>
                </a:ln>
                <a:solidFill>
                  <a:schemeClr val="tx2">
                    <a:lumMod val="50000"/>
                  </a:schemeClr>
                </a:solidFill>
                <a:latin typeface="BinnePEE" pitchFamily="2" charset="0"/>
              </a:rPr>
            </a:br>
            <a:r>
              <a:rPr lang="es-ES" sz="6000" dirty="0" smtClean="0"/>
              <a:t>Nueva Zelanda Alpes del Sur</a:t>
            </a:r>
            <a:endParaRPr lang="sk-SK" sz="6000" dirty="0">
              <a:ln w="19050" cmpd="sng">
                <a:solidFill>
                  <a:schemeClr val="tx1"/>
                </a:solidFill>
              </a:ln>
              <a:solidFill>
                <a:schemeClr val="tx2">
                  <a:lumMod val="50000"/>
                </a:schemeClr>
              </a:solidFill>
              <a:latin typeface="BinnePEE" pitchFamily="2" charset="0"/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7032551" y="4293097"/>
            <a:ext cx="1518320" cy="449229"/>
          </a:xfrm>
        </p:spPr>
        <p:txBody>
          <a:bodyPr>
            <a:noAutofit/>
          </a:bodyPr>
          <a:lstStyle/>
          <a:p>
            <a:r>
              <a:rPr lang="sk-SK" sz="2400" dirty="0" err="1">
                <a:solidFill>
                  <a:schemeClr val="tx1"/>
                </a:solidFill>
                <a:latin typeface="BinnePEE" pitchFamily="2" charset="0"/>
              </a:rPr>
              <a:t>Photos</a:t>
            </a:r>
            <a:endParaRPr lang="sk-SK" sz="2400" dirty="0">
              <a:solidFill>
                <a:schemeClr val="tx1"/>
              </a:solidFill>
              <a:latin typeface="BinnePEE" pitchFamily="2" charset="0"/>
            </a:endParaRPr>
          </a:p>
        </p:txBody>
      </p:sp>
      <p:sp>
        <p:nvSpPr>
          <p:cNvPr id="6" name="BlokTextu 5"/>
          <p:cNvSpPr txBox="1"/>
          <p:nvPr/>
        </p:nvSpPr>
        <p:spPr>
          <a:xfrm>
            <a:off x="3203848" y="6226279"/>
            <a:ext cx="535612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k-SK" err="1"/>
              <a:t>Music</a:t>
            </a:r>
            <a:r>
              <a:rPr lang="sk-SK"/>
              <a:t> : </a:t>
            </a:r>
            <a:r>
              <a:rPr lang="sk-SK" err="1"/>
              <a:t>Coward</a:t>
            </a:r>
            <a:r>
              <a:rPr lang="sk-SK"/>
              <a:t> of </a:t>
            </a:r>
            <a:r>
              <a:rPr lang="sk-SK" dirty="0"/>
              <a:t>t</a:t>
            </a:r>
            <a:r>
              <a:rPr lang="sk-SK"/>
              <a:t>he </a:t>
            </a:r>
            <a:r>
              <a:rPr lang="sk-SK" err="1"/>
              <a:t>County</a:t>
            </a:r>
            <a:r>
              <a:rPr lang="sk-SK"/>
              <a:t> - </a:t>
            </a:r>
            <a:r>
              <a:rPr lang="sk-SK" dirty="0" err="1"/>
              <a:t>Kenny</a:t>
            </a:r>
            <a:r>
              <a:rPr lang="sk-SK" dirty="0"/>
              <a:t> </a:t>
            </a:r>
            <a:r>
              <a:rPr lang="sk-SK" dirty="0" err="1"/>
              <a:t>Rogers</a:t>
            </a:r>
            <a:endParaRPr lang="sk-SK" dirty="0"/>
          </a:p>
        </p:txBody>
      </p:sp>
      <p:pic>
        <p:nvPicPr>
          <p:cNvPr id="7" name="Obrázok 6">
            <a:extLst>
              <a:ext uri="{FF2B5EF4-FFF2-40B4-BE49-F238E27FC236}">
                <a16:creationId xmlns:a16="http://schemas.microsoft.com/office/drawing/2014/main" xmlns="" id="{3D99E034-4FE2-4542-BA58-F8D985DBA1A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5000">
    <p:blinds dir="vert"/>
    <p:sndAc>
      <p:stSnd>
        <p:snd r:embed="rId2" name="102-Kenny-Rogers-Coward-Of-The-County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ok 1" descr="Snímka2.JPG"/>
          <p:cNvPicPr>
            <a:picLocks noGrp="1" noChangeAspect="1"/>
          </p:cNvPicPr>
          <p:nvPr isPhoto="1"/>
        </p:nvPicPr>
        <p:blipFill rotWithShape="1">
          <a:blip r:embed="rId2" cstate="email">
            <a:lum/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/>
        </p:blipFill>
        <p:spPr>
          <a:xfrm>
            <a:off x="323528" y="170520"/>
            <a:ext cx="6158442" cy="6516960"/>
          </a:xfrm>
          <a:prstGeom prst="rect">
            <a:avLst/>
          </a:prstGeom>
          <a:noFill/>
          <a:ln>
            <a:solidFill>
              <a:schemeClr val="tx1"/>
            </a:solidFill>
          </a:ln>
        </p:spPr>
      </p:pic>
      <p:pic>
        <p:nvPicPr>
          <p:cNvPr id="3" name="Obrázok 2">
            <a:extLst>
              <a:ext uri="{FF2B5EF4-FFF2-40B4-BE49-F238E27FC236}">
                <a16:creationId xmlns:a16="http://schemas.microsoft.com/office/drawing/2014/main" xmlns="" id="{35543C34-7ACA-4FF3-997F-53F2F49539D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>
    <p:blinds dir="vert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ok 1" descr="Snímka3.JPG"/>
          <p:cNvPicPr>
            <a:picLocks noGrp="1" noChangeAspect="1"/>
          </p:cNvPicPr>
          <p:nvPr isPhoto="1"/>
        </p:nvPicPr>
        <p:blipFill rotWithShape="1">
          <a:blip r:embed="rId2" cstate="email">
            <a:lum/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>
    <p:blinds dir="vert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ok 1" descr="Snímka4.JPG"/>
          <p:cNvPicPr>
            <a:picLocks noGrp="1" noChangeAspect="1"/>
          </p:cNvPicPr>
          <p:nvPr isPhoto="1"/>
        </p:nvPicPr>
        <p:blipFill rotWithShape="1">
          <a:blip r:embed="rId2" cstate="email">
            <a:lum/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>
    <p:blinds dir="vert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ok 1" descr="Snímka5.JPG"/>
          <p:cNvPicPr>
            <a:picLocks noGrp="1" noChangeAspect="1"/>
          </p:cNvPicPr>
          <p:nvPr isPhoto="1"/>
        </p:nvPicPr>
        <p:blipFill rotWithShape="1">
          <a:blip r:embed="rId2" cstate="email">
            <a:lum/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>
    <p:blinds dir="vert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ok 1" descr="Snímka6.JPG"/>
          <p:cNvPicPr>
            <a:picLocks noGrp="1" noChangeAspect="1"/>
          </p:cNvPicPr>
          <p:nvPr isPhoto="1"/>
        </p:nvPicPr>
        <p:blipFill rotWithShape="1">
          <a:blip r:embed="rId2" cstate="email">
            <a:lum/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>
    <p:blinds dir="vert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ok 1" descr="Snímka7.JPG"/>
          <p:cNvPicPr>
            <a:picLocks noGrp="1" noChangeAspect="1"/>
          </p:cNvPicPr>
          <p:nvPr isPhoto="1"/>
        </p:nvPicPr>
        <p:blipFill rotWithShape="1">
          <a:blip r:embed="rId2" cstate="print">
            <a:lum/>
          </a:blip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>
    <p:blinds dir="vert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ok 1" descr="Snímka8.JPG"/>
          <p:cNvPicPr>
            <a:picLocks noGrp="1" noChangeAspect="1"/>
          </p:cNvPicPr>
          <p:nvPr isPhoto="1"/>
        </p:nvPicPr>
        <p:blipFill rotWithShape="1">
          <a:blip r:embed="rId2" cstate="email">
            <a:lum/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>
    <p:blinds dir="vert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ok 1" descr="Snímka9.JPG"/>
          <p:cNvPicPr>
            <a:picLocks noGrp="1" noChangeAspect="1"/>
          </p:cNvPicPr>
          <p:nvPr isPhoto="1"/>
        </p:nvPicPr>
        <p:blipFill rotWithShape="1">
          <a:blip r:embed="rId2" cstate="email">
            <a:lum/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>
    <p:blinds dir="vert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ok 1" descr="Snímka10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>
    <p:blinds dir="vert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ok 1" descr="Snímka11.JPG"/>
          <p:cNvPicPr>
            <a:picLocks noGrp="1" noChangeAspect="1"/>
          </p:cNvPicPr>
          <p:nvPr isPhoto="1"/>
        </p:nvPicPr>
        <p:blipFill rotWithShape="1">
          <a:blip r:embed="rId2" cstate="email">
            <a:lum/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>
    <p:blinds dir="vert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ok 1" descr="Snímka13.JPG"/>
          <p:cNvPicPr>
            <a:picLocks noGrp="1" noChangeAspect="1"/>
          </p:cNvPicPr>
          <p:nvPr isPhoto="1"/>
        </p:nvPicPr>
        <p:blipFill rotWithShape="1">
          <a:blip r:embed="rId2" cstate="email">
            <a:lum/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>
    <p:blinds dir="vert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ok 1" descr="Snímka15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>
    <p:blinds dir="vert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ok 1" descr="Snímka16.JPG"/>
          <p:cNvPicPr>
            <a:picLocks noGrp="1" noChangeAspect="1"/>
          </p:cNvPicPr>
          <p:nvPr isPhoto="1"/>
        </p:nvPicPr>
        <p:blipFill rotWithShape="1">
          <a:blip r:embed="rId2" cstate="email">
            <a:lum/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>
    <p:blinds dir="vert"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ok 1" descr="Snímka17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>
    <p:blinds dir="vert"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ok 1" descr="Snímka18.JPG"/>
          <p:cNvPicPr>
            <a:picLocks noGrp="1" noChangeAspect="1"/>
          </p:cNvPicPr>
          <p:nvPr isPhoto="1"/>
        </p:nvPicPr>
        <p:blipFill rotWithShape="1">
          <a:blip r:embed="rId2" cstate="email">
            <a:lum/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>
    <p:blinds dir="vert"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ok 1" descr="Snímka20.JPG"/>
          <p:cNvPicPr>
            <a:picLocks noGrp="1" noChangeAspect="1"/>
          </p:cNvPicPr>
          <p:nvPr isPhoto="1"/>
        </p:nvPicPr>
        <p:blipFill rotWithShape="1">
          <a:blip r:embed="rId2" cstate="email">
            <a:lum/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>
    <p:blinds dir="vert"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ok 1" descr="Snímka22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>
    <p:blinds dir="vert"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ok 1" descr="Snímka23.JPG"/>
          <p:cNvPicPr>
            <a:picLocks noGrp="1" noChangeAspect="1"/>
          </p:cNvPicPr>
          <p:nvPr isPhoto="1"/>
        </p:nvPicPr>
        <p:blipFill rotWithShape="1">
          <a:blip r:embed="rId2" cstate="email">
            <a:lum/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>
    <p:blinds dir="vert"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ok 1" descr="Snímka24.JPG"/>
          <p:cNvPicPr>
            <a:picLocks noGrp="1" noChangeAspect="1"/>
          </p:cNvPicPr>
          <p:nvPr isPhoto="1"/>
        </p:nvPicPr>
        <p:blipFill rotWithShape="1">
          <a:blip r:embed="rId2" cstate="email">
            <a:lum/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>
    <p:blinds dir="vert"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ok 1" descr="Snímka25.JPG"/>
          <p:cNvPicPr>
            <a:picLocks noGrp="1" noChangeAspect="1"/>
          </p:cNvPicPr>
          <p:nvPr isPhoto="1"/>
        </p:nvPicPr>
        <p:blipFill rotWithShape="1">
          <a:blip r:embed="rId2" cstate="email">
            <a:lum/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>
    <p:blinds dir="vert"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ok 1" descr="Snímka26.JPG"/>
          <p:cNvPicPr>
            <a:picLocks noGrp="1" noChangeAspect="1"/>
          </p:cNvPicPr>
          <p:nvPr isPhoto="1"/>
        </p:nvPicPr>
        <p:blipFill rotWithShape="1">
          <a:blip r:embed="rId2" cstate="email">
            <a:lum/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>
    <p:blinds dir="vert"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ok 1" descr="Snímka27.JPG"/>
          <p:cNvPicPr>
            <a:picLocks noGrp="1" noChangeAspect="1"/>
          </p:cNvPicPr>
          <p:nvPr isPhoto="1"/>
        </p:nvPicPr>
        <p:blipFill rotWithShape="1">
          <a:blip r:embed="rId2" cstate="email">
            <a:lum/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>
    <p:blinds dir="vert"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ok 1" descr="Snímka29.JPG"/>
          <p:cNvPicPr>
            <a:picLocks noGrp="1" noChangeAspect="1"/>
          </p:cNvPicPr>
          <p:nvPr isPhoto="1"/>
        </p:nvPicPr>
        <p:blipFill rotWithShape="1">
          <a:blip r:embed="rId2" cstate="email">
            <a:lum/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>
    <p:blinds dir="vert"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ok 1" descr="Snímka30.JPG"/>
          <p:cNvPicPr>
            <a:picLocks noGrp="1" noChangeAspect="1"/>
          </p:cNvPicPr>
          <p:nvPr isPhoto="1"/>
        </p:nvPicPr>
        <p:blipFill rotWithShape="1">
          <a:blip r:embed="rId2" cstate="email">
            <a:lum/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>
    <p:blinds dir="vert"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ok 1" descr="Snímka32.JPG"/>
          <p:cNvPicPr>
            <a:picLocks noGrp="1" noChangeAspect="1"/>
          </p:cNvPicPr>
          <p:nvPr isPhoto="1"/>
        </p:nvPicPr>
        <p:blipFill rotWithShape="1">
          <a:blip r:embed="rId2" cstate="email">
            <a:lum/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>
    <p:blinds dir="vert"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ok 1" descr="Snímka33.JPG"/>
          <p:cNvPicPr>
            <a:picLocks noGrp="1" noChangeAspect="1"/>
          </p:cNvPicPr>
          <p:nvPr isPhoto="1"/>
        </p:nvPicPr>
        <p:blipFill rotWithShape="1">
          <a:blip r:embed="rId2" cstate="email">
            <a:lum/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>
    <p:blinds dir="vert"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ok 1" descr="Snímka34.JPG"/>
          <p:cNvPicPr>
            <a:picLocks noGrp="1" noChangeAspect="1"/>
          </p:cNvPicPr>
          <p:nvPr isPhoto="1"/>
        </p:nvPicPr>
        <p:blipFill rotWithShape="1">
          <a:blip r:embed="rId2" cstate="email">
            <a:lum/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>
    <p:blinds dir="vert"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ok 1" descr="Snímka35.JPG"/>
          <p:cNvPicPr>
            <a:picLocks noGrp="1" noChangeAspect="1"/>
          </p:cNvPicPr>
          <p:nvPr isPhoto="1"/>
        </p:nvPicPr>
        <p:blipFill rotWithShape="1">
          <a:blip r:embed="rId2" cstate="email">
            <a:lum/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>
    <p:blinds dir="vert"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ok 1" descr="Snímka36.JPG"/>
          <p:cNvPicPr>
            <a:picLocks noGrp="1" noChangeAspect="1"/>
          </p:cNvPicPr>
          <p:nvPr isPhoto="1"/>
        </p:nvPicPr>
        <p:blipFill rotWithShape="1">
          <a:blip r:embed="rId2" cstate="email">
            <a:lum/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>
    <p:blinds dir="vert"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ok 1" descr="Snímka37.JPG"/>
          <p:cNvPicPr>
            <a:picLocks noGrp="1" noChangeAspect="1"/>
          </p:cNvPicPr>
          <p:nvPr isPhoto="1"/>
        </p:nvPicPr>
        <p:blipFill rotWithShape="1">
          <a:blip r:embed="rId2" cstate="email">
            <a:lum/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>
    <p:blinds dir="vert"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ok 1" descr="Snímka38.JPG"/>
          <p:cNvPicPr>
            <a:picLocks noGrp="1" noChangeAspect="1"/>
          </p:cNvPicPr>
          <p:nvPr isPhoto="1"/>
        </p:nvPicPr>
        <p:blipFill rotWithShape="1">
          <a:blip r:embed="rId2" cstate="email">
            <a:lum/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>
    <p:blinds dir="vert"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ok 1" descr="Snímka39.JPG"/>
          <p:cNvPicPr>
            <a:picLocks noGrp="1" noChangeAspect="1"/>
          </p:cNvPicPr>
          <p:nvPr isPhoto="1"/>
        </p:nvPicPr>
        <p:blipFill rotWithShape="1">
          <a:blip r:embed="rId2" cstate="email">
            <a:lum/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>
    <p:blinds dir="vert"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ok 1" descr="Snímka40.JPG"/>
          <p:cNvPicPr>
            <a:picLocks noGrp="1" noChangeAspect="1"/>
          </p:cNvPicPr>
          <p:nvPr isPhoto="1"/>
        </p:nvPicPr>
        <p:blipFill rotWithShape="1">
          <a:blip r:embed="rId2" cstate="email">
            <a:lum/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>
    <p:blinds dir="vert"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ok 1" descr="Snímka41.JPG"/>
          <p:cNvPicPr>
            <a:picLocks noGrp="1" noChangeAspect="1"/>
          </p:cNvPicPr>
          <p:nvPr isPhoto="1"/>
        </p:nvPicPr>
        <p:blipFill rotWithShape="1">
          <a:blip r:embed="rId2" cstate="email">
            <a:lum/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>
    <p:blinds dir="vert"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ok 1" descr="Snímka42.JPG"/>
          <p:cNvPicPr>
            <a:picLocks noGrp="1" noChangeAspect="1"/>
          </p:cNvPicPr>
          <p:nvPr isPhoto="1"/>
        </p:nvPicPr>
        <p:blipFill rotWithShape="1">
          <a:blip r:embed="rId2" cstate="email">
            <a:lum/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>
    <p:blinds dir="vert"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ok 1" descr="Snímka43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>
    <p:blinds dir="vert"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ok 1" descr="Snímka44.JPG"/>
          <p:cNvPicPr>
            <a:picLocks noGrp="1" noChangeAspect="1"/>
          </p:cNvPicPr>
          <p:nvPr isPhoto="1"/>
        </p:nvPicPr>
        <p:blipFill rotWithShape="1">
          <a:blip r:embed="rId2" cstate="email">
            <a:lum/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>
    <p:blinds dir="vert"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ok 1" descr="Snímka45.JPG"/>
          <p:cNvPicPr>
            <a:picLocks noGrp="1" noChangeAspect="1"/>
          </p:cNvPicPr>
          <p:nvPr isPhoto="1"/>
        </p:nvPicPr>
        <p:blipFill rotWithShape="1">
          <a:blip r:embed="rId2" cstate="email">
            <a:lum/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/>
        </p:blipFill>
        <p:spPr>
          <a:xfrm>
            <a:off x="0" y="0"/>
            <a:ext cx="9144000" cy="695739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>
    <p:blinds dir="vert"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ok 1" descr="Snímka46.JPG"/>
          <p:cNvPicPr>
            <a:picLocks noGrp="1" noChangeAspect="1"/>
          </p:cNvPicPr>
          <p:nvPr isPhoto="1"/>
        </p:nvPicPr>
        <p:blipFill rotWithShape="1">
          <a:blip r:embed="rId2" cstate="email">
            <a:lum/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>
    <p:blinds dir="vert"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ok 1" descr="Snímka48.JPG"/>
          <p:cNvPicPr>
            <a:picLocks noGrp="1" noChangeAspect="1"/>
          </p:cNvPicPr>
          <p:nvPr isPhoto="1"/>
        </p:nvPicPr>
        <p:blipFill rotWithShape="1">
          <a:blip r:embed="rId2" cstate="email">
            <a:lum/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>
    <p:blinds dir="vert"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ok 1" descr="Snímka49.JPG"/>
          <p:cNvPicPr>
            <a:picLocks noGrp="1" noChangeAspect="1"/>
          </p:cNvPicPr>
          <p:nvPr isPhoto="1"/>
        </p:nvPicPr>
        <p:blipFill rotWithShape="1">
          <a:blip r:embed="rId2" cstate="email">
            <a:lum/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>
    <p:blinds dir="vert"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ok 1" descr="Snímka51.JPG"/>
          <p:cNvPicPr>
            <a:picLocks noGrp="1" noChangeAspect="1"/>
          </p:cNvPicPr>
          <p:nvPr isPhoto="1"/>
        </p:nvPicPr>
        <p:blipFill rotWithShape="1">
          <a:blip r:embed="rId2" cstate="email">
            <a:lum/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>
    <p:blinds dir="vert"/>
  </p:transition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latin typeface="Kristen ITC" pitchFamily="66" charset="0"/>
              </a:rPr>
              <a:t>¿Te ha gustado?</a:t>
            </a:r>
            <a:r>
              <a:rPr lang="es-ES" sz="4800">
                <a:latin typeface="Kristen ITC" pitchFamily="66" charset="0"/>
              </a:rPr>
              <a:t> </a:t>
            </a:r>
            <a:br>
              <a:rPr lang="es-ES" sz="4800">
                <a:latin typeface="Kristen ITC" pitchFamily="66" charset="0"/>
              </a:rPr>
            </a:br>
            <a:r>
              <a:rPr lang="es-ES" sz="4400">
                <a:latin typeface="Kristen ITC" pitchFamily="66" charset="0"/>
              </a:rPr>
              <a:t>Puedes ver más entrando </a:t>
            </a:r>
            <a:br>
              <a:rPr lang="es-ES" sz="4400"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Nouvelle Zélande .. 27 11 2017">
  <a:themeElements>
    <a:clrScheme name="Výsek">
      <a:dk1>
        <a:sysClr val="windowText" lastClr="000000"/>
      </a:dk1>
      <a:lt1>
        <a:sysClr val="window" lastClr="FFFFFF"/>
      </a:lt1>
      <a:dk2>
        <a:srgbClr val="146194"/>
      </a:dk2>
      <a:lt2>
        <a:srgbClr val="76DBF4"/>
      </a:lt2>
      <a:accent1>
        <a:srgbClr val="052F61"/>
      </a:accent1>
      <a:accent2>
        <a:srgbClr val="A50E82"/>
      </a:accent2>
      <a:accent3>
        <a:srgbClr val="14967C"/>
      </a:accent3>
      <a:accent4>
        <a:srgbClr val="6A9E1F"/>
      </a:accent4>
      <a:accent5>
        <a:srgbClr val="E87D37"/>
      </a:accent5>
      <a:accent6>
        <a:srgbClr val="C62324"/>
      </a:accent6>
      <a:hlink>
        <a:srgbClr val="0D2E46"/>
      </a:hlink>
      <a:folHlink>
        <a:srgbClr val="356A95"/>
      </a:folHlink>
    </a:clrScheme>
    <a:fontScheme name="Výsek">
      <a:majorFont>
        <a:latin typeface="Century Gothic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Výsek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hueMod val="94000"/>
                <a:satMod val="140000"/>
                <a:lumMod val="110000"/>
              </a:schemeClr>
            </a:gs>
            <a:gs pos="100000">
              <a:schemeClr val="phClr">
                <a:tint val="84000"/>
                <a:satMod val="16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hueMod val="94000"/>
                <a:satMod val="130000"/>
                <a:lumMod val="138000"/>
              </a:schemeClr>
            </a:gs>
            <a:gs pos="100000">
              <a:schemeClr val="phClr">
                <a:shade val="94000"/>
                <a:lumMod val="88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tint val="76000"/>
              <a:alpha val="60000"/>
              <a:hueMod val="94000"/>
            </a:schemeClr>
          </a:solidFill>
          <a:prstDash val="solid"/>
        </a:ln>
        <a:ln w="12700" cap="rnd" cmpd="sng" algn="ctr">
          <a:solidFill>
            <a:schemeClr val="phClr">
              <a:hueMod val="94000"/>
            </a:schemeClr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25400" dist="12700" dir="13500000">
              <a:srgbClr val="000000">
                <a:alpha val="45000"/>
              </a:srgbClr>
            </a:innerShdw>
          </a:effectLst>
        </a:effectStyle>
        <a:effectStyle>
          <a:effectLst>
            <a:outerShdw blurRad="50800" dist="38100" dir="5400000" rotWithShape="0">
              <a:srgbClr val="000000">
                <a:alpha val="46000"/>
              </a:srgbClr>
            </a:outerShdw>
          </a:effectLst>
          <a:scene3d>
            <a:camera prst="orthographicFront">
              <a:rot lat="0" lon="0" rev="0"/>
            </a:camera>
            <a:lightRig rig="threePt" dir="t"/>
          </a:scene3d>
          <a:sp3d prstMaterial="plastic">
            <a:bevelT w="25400" h="25400"/>
          </a:sp3d>
        </a:effectStyle>
      </a:effectStyleLst>
      <a:bgFillStyleLst>
        <a:solidFill>
          <a:schemeClr val="phClr"/>
        </a:solidFill>
        <a:gradFill rotWithShape="1">
          <a:gsLst>
            <a:gs pos="10000">
              <a:schemeClr val="phClr">
                <a:tint val="97000"/>
                <a:hueMod val="92000"/>
                <a:satMod val="169000"/>
                <a:lumMod val="164000"/>
              </a:schemeClr>
            </a:gs>
            <a:gs pos="100000">
              <a:schemeClr val="phClr">
                <a:shade val="96000"/>
                <a:satMod val="120000"/>
                <a:lumMod val="90000"/>
              </a:schemeClr>
            </a:gs>
          </a:gsLst>
          <a:lin ang="6120000" scaled="1"/>
        </a:gradFill>
        <a:gradFill rotWithShape="1">
          <a:gsLst>
            <a:gs pos="0">
              <a:schemeClr val="phClr">
                <a:tint val="97000"/>
                <a:hueMod val="92000"/>
                <a:satMod val="169000"/>
                <a:lumMod val="164000"/>
              </a:schemeClr>
            </a:gs>
            <a:gs pos="100000">
              <a:schemeClr val="phClr">
                <a:shade val="96000"/>
                <a:satMod val="120000"/>
                <a:lumMod val="90000"/>
              </a:schemeClr>
            </a:gs>
          </a:gsLst>
          <a:path path="circle">
            <a:fillToRect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Slice" id="{0507925B-6AC9-4358-8E18-C330545D08F8}" vid="{13FEC7C6-62A9-40C4-99D2-581AACACAA2F}"/>
    </a:ext>
  </a:extLst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Nouvelle Zélande .. 27 11 2017</Template>
  <TotalTime>9</TotalTime>
  <Words>26</Words>
  <Application>Microsoft Office PowerPoint</Application>
  <PresentationFormat>Presentación en pantalla (4:3)</PresentationFormat>
  <Paragraphs>5</Paragraphs>
  <Slides>44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44</vt:i4>
      </vt:variant>
    </vt:vector>
  </HeadingPairs>
  <TitlesOfParts>
    <vt:vector size="46" baseType="lpstr">
      <vt:lpstr>Nouvelle Zélande .. 27 11 2017</vt:lpstr>
      <vt:lpstr>Diseño predeterminado</vt:lpstr>
      <vt:lpstr>  Nueva Zelanda Alpes del Sur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  <vt:lpstr>Diapositiva 42</vt:lpstr>
      <vt:lpstr>Diapositiva 43</vt:lpstr>
      <vt:lpstr>Diapositiva 44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New Zealand Southern Alps</dc:title>
  <dc:creator>Jose Luis</dc:creator>
  <cp:lastModifiedBy>Jose Luis</cp:lastModifiedBy>
  <cp:revision>7</cp:revision>
  <dcterms:created xsi:type="dcterms:W3CDTF">2018-05-03T17:48:38Z</dcterms:created>
  <dcterms:modified xsi:type="dcterms:W3CDTF">2018-05-03T17:58:36Z</dcterms:modified>
</cp:coreProperties>
</file>