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8" r:id="rId2"/>
  </p:sldMasterIdLst>
  <p:notesMasterIdLst>
    <p:notesMasterId r:id="rId38"/>
  </p:notesMasterIdLst>
  <p:sldIdLst>
    <p:sldId id="256" r:id="rId3"/>
    <p:sldId id="306" r:id="rId4"/>
    <p:sldId id="30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69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308" r:id="rId37"/>
  </p:sldIdLst>
  <p:sldSz cx="9144000" cy="6858000" type="screen4x3"/>
  <p:notesSz cx="6858000" cy="9144000"/>
  <p:defaultTextStyle>
    <a:defPPr>
      <a:defRPr lang="sl-SI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UfQ3cgPZYxQ0fDRljuOFQ==" hashData="GjoKO/FzFkDTh4CWkwzQteg2lM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3F4A"/>
    <a:srgbClr val="9FD3EB"/>
    <a:srgbClr val="6DCF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1AC709-B5F5-42E4-B35E-69E7EDEBEF19}" type="datetimeFigureOut">
              <a:rPr lang="fr-FR"/>
              <a:pPr>
                <a:defRPr/>
              </a:pPr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D7BA76CA-8074-490B-A72B-2DD4321E1E5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434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88F99-3FB2-4C1F-9862-E945750E6F09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9F16E-F8EA-438A-9C4C-E4D45E8F307E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92180751"/>
      </p:ext>
    </p:extLst>
  </p:cSld>
  <p:clrMapOvr>
    <a:masterClrMapping/>
  </p:clrMapOvr>
  <p:transition spd="med" advClick="0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C15B8-1BEB-4332-92F8-B1B725776FB7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45F17-C681-4613-B0B3-D9E6F5C0C309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15621421"/>
      </p:ext>
    </p:extLst>
  </p:cSld>
  <p:clrMapOvr>
    <a:masterClrMapping/>
  </p:clrMapOvr>
  <p:transition spd="med" advClick="0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9D0AD-AB56-4FE8-AAC0-B2ED640E5FBC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97E49-D5E9-4D1E-878E-5CFC7DFB1461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62706497"/>
      </p:ext>
    </p:extLst>
  </p:cSld>
  <p:clrMapOvr>
    <a:masterClrMapping/>
  </p:clrMapOvr>
  <p:transition spd="med" advClick="0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F9F13-304C-42A9-AD02-0BA79CBDF697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BE939-C95D-4460-B5BD-39D07D21C776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04157533"/>
      </p:ext>
    </p:extLst>
  </p:cSld>
  <p:clrMapOvr>
    <a:masterClrMapping/>
  </p:clrMapOvr>
  <p:transition spd="med" advClick="0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7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01082-F5FD-4EE0-9202-1F4208F2DA48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8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7CD12-C0AE-40F4-AA0E-38D3359127A9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08996248"/>
      </p:ext>
    </p:extLst>
  </p:cSld>
  <p:clrMapOvr>
    <a:masterClrMapping/>
  </p:clrMapOvr>
  <p:transition spd="med" advClick="0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2F567-F755-4698-9110-0B9E15C2F1AC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4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88299-08F3-4B3E-870E-9805F7CBCB52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81948149"/>
      </p:ext>
    </p:extLst>
  </p:cSld>
  <p:clrMapOvr>
    <a:masterClrMapping/>
  </p:clrMapOvr>
  <p:transition spd="med" advClick="0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3A834-4880-4F64-A3D8-F2D9CD53CD60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3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464A8-869D-428D-9424-4888F2B81834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51406072"/>
      </p:ext>
    </p:extLst>
  </p:cSld>
  <p:clrMapOvr>
    <a:masterClrMapping/>
  </p:clrMapOvr>
  <p:transition spd="med" advClick="0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5F9A9-CB33-4DC8-8D9A-9A6B1FECCB72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503B0-17B2-498D-B946-62C14842628C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92917466"/>
      </p:ext>
    </p:extLst>
  </p:cSld>
  <p:clrMapOvr>
    <a:masterClrMapping/>
  </p:clrMapOvr>
  <p:transition spd="med" advClick="0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sl-SI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1F74A-E04E-4171-82FC-CC74C23CE875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83051-D8AB-4241-BFBA-F287684087C9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49987402"/>
      </p:ext>
    </p:extLst>
  </p:cSld>
  <p:clrMapOvr>
    <a:masterClrMapping/>
  </p:clrMapOvr>
  <p:transition spd="med" advClick="0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D569A-0AA5-4D3E-B7B9-1B306163F47C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18D2D-066D-47EF-BEE5-8C5ECFCB7257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91240328"/>
      </p:ext>
    </p:extLst>
  </p:cSld>
  <p:clrMapOvr>
    <a:masterClrMapping/>
  </p:clrMapOvr>
  <p:transition spd="med" advClick="0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A588B-1B0A-4025-B433-37AE8683FA32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B2CEDE-649C-49CA-A240-5B16BA6FCE74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25819260"/>
      </p:ext>
    </p:extLst>
  </p:cSld>
  <p:clrMapOvr>
    <a:masterClrMapping/>
  </p:clrMapOvr>
  <p:transition spd="med" advClick="0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1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grada naslova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 naslova matrice</a:t>
            </a:r>
          </a:p>
        </p:txBody>
      </p:sp>
      <p:sp>
        <p:nvSpPr>
          <p:cNvPr id="1027" name="Ograda besedila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367ABB-8528-459E-9A3E-CE853E8C80A6}" type="datetimeFigureOut">
              <a:rPr lang="sl-SI"/>
              <a:pPr>
                <a:defRPr/>
              </a:pPr>
              <a:t>5.8.2020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8028E94F-788F-4591-951C-2E64586DC259}" type="slidenum">
              <a:rPr lang="sl-SI"/>
              <a:pPr/>
              <a:t>‹Nº›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ransition spd="med" advClick="0" advTm="4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https://lh6.googleusercontent.com/-srbJeOqdNNY/S_BOLxDqCrI/AAAAAAAAtg8/2yuNRuEmJ-w/s800/2010_04_25_IMG_9999_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0925"/>
            <a:ext cx="9144000" cy="58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Szövegdoboz 5"/>
          <p:cNvSpPr txBox="1">
            <a:spLocks noChangeArrowheads="1"/>
          </p:cNvSpPr>
          <p:nvPr/>
        </p:nvSpPr>
        <p:spPr bwMode="auto">
          <a:xfrm>
            <a:off x="2714625" y="428625"/>
            <a:ext cx="3143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  norfolk</a:t>
            </a:r>
          </a:p>
        </p:txBody>
      </p:sp>
      <p:sp>
        <p:nvSpPr>
          <p:cNvPr id="5124" name="Szövegdoboz 6"/>
          <p:cNvSpPr txBox="1">
            <a:spLocks noChangeArrowheads="1"/>
          </p:cNvSpPr>
          <p:nvPr/>
        </p:nvSpPr>
        <p:spPr bwMode="auto">
          <a:xfrm>
            <a:off x="3500438" y="1143000"/>
            <a:ext cx="1285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 dirty="0">
                <a:solidFill>
                  <a:srgbClr val="C00000"/>
                </a:solidFill>
                <a:latin typeface="Algerian" pitchFamily="82" charset="0"/>
              </a:rPr>
              <a:t>virginia</a:t>
            </a:r>
          </a:p>
        </p:txBody>
      </p:sp>
    </p:spTree>
  </p:cSld>
  <p:clrMapOvr>
    <a:masterClrMapping/>
  </p:clrMapOvr>
  <p:transition spd="med" advClick="0" advTm="4000">
    <p:wedge/>
    <p:sndAc>
      <p:stSnd>
        <p:snd r:embed="rId2" name="03 Come To 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www.boardwalkrealty.org/fish2navalbas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950"/>
            <a:ext cx="9144000" cy="696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roadstothefuture.com/Pinners-Point-Int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lh3.googleusercontent.com/-ifV83yWVGtY/S_BOpyT__PI/AAAAAAAAtg8/yiYimijJmqY/s720/2010_05_02_IMG_9999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Szövegdoboz 4"/>
          <p:cNvSpPr txBox="1">
            <a:spLocks noChangeArrowheads="1"/>
          </p:cNvSpPr>
          <p:nvPr/>
        </p:nvSpPr>
        <p:spPr bwMode="auto">
          <a:xfrm>
            <a:off x="357188" y="214313"/>
            <a:ext cx="2357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downtown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h5.googleusercontent.com/-Kl03oYxsunQ/S_BN9Utb2uI/AAAAAAAAtg8/Dw6aQ0utRoQ/s512/2010_04_25_IMG_9999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-23813"/>
            <a:ext cx="4786312" cy="718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lh5.googleusercontent.com/-W3LXP9nBiqU/S_BODqJ272I/AAAAAAAAtg8/Fr48suDRo9s/s720/2010_04_25_IMG_9999_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285750"/>
            <a:ext cx="94297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upload.wikimedia.org/wikipedia/commons/thumb/7/7f/Norfolk%2C_VA.jpg/959px-Norfolk%2C_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zövegdoboz 3"/>
          <p:cNvSpPr txBox="1">
            <a:spLocks noChangeArrowheads="1"/>
          </p:cNvSpPr>
          <p:nvPr/>
        </p:nvSpPr>
        <p:spPr bwMode="auto">
          <a:xfrm>
            <a:off x="571500" y="428625"/>
            <a:ext cx="2571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Night skyline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http://pics4.city-data.com/cpicv/vfiles126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Szövegdoboz 4"/>
          <p:cNvSpPr txBox="1">
            <a:spLocks noChangeArrowheads="1"/>
          </p:cNvSpPr>
          <p:nvPr/>
        </p:nvSpPr>
        <p:spPr bwMode="auto">
          <a:xfrm>
            <a:off x="357188" y="428625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downtown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soulofamerica.com/phpwcms/picture/upload/image/us_cities/Norfolk-Waterside_aer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3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USS Wisconsin in Norfo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Szövegdoboz 3"/>
          <p:cNvSpPr txBox="1">
            <a:spLocks noChangeArrowheads="1"/>
          </p:cNvSpPr>
          <p:nvPr/>
        </p:nvSpPr>
        <p:spPr bwMode="auto">
          <a:xfrm>
            <a:off x="785813" y="285750"/>
            <a:ext cx="2214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Naval base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lh3.googleusercontent.com/-MbYDazJUWjg/S_BObYhF12I/AAAAAAAAtg8/Mt5YF3oK3Ys/s720/2010_04_30_IMG_9999_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4.staticflickr.com/3019/2820476762_414a4e80ee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https://lh5.googleusercontent.com/-y3QCVLKnPfY/S_BOnzEF2XI/AAAAAAAAtg8/B5vQL33GpaA/s640/2010_05_02_IMG_9999_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Szövegdoboz 5"/>
          <p:cNvSpPr txBox="1">
            <a:spLocks noChangeArrowheads="1"/>
          </p:cNvSpPr>
          <p:nvPr/>
        </p:nvSpPr>
        <p:spPr bwMode="auto">
          <a:xfrm>
            <a:off x="357188" y="428625"/>
            <a:ext cx="242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downtown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59.photobucket.com/albums/g289/micfranklin/Places%20to%20Go/norfol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Szövegdoboz 3"/>
          <p:cNvSpPr txBox="1">
            <a:spLocks noChangeArrowheads="1"/>
          </p:cNvSpPr>
          <p:nvPr/>
        </p:nvSpPr>
        <p:spPr bwMode="auto">
          <a:xfrm>
            <a:off x="214313" y="428625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Norfolk skyline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1089.photobucket.com/albums/i353/DannyEvansNYC/Norfolk%20Virginia/CopyofIMG_7451Largee-mail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Szövegdoboz 3"/>
          <p:cNvSpPr txBox="1">
            <a:spLocks noChangeArrowheads="1"/>
          </p:cNvSpPr>
          <p:nvPr/>
        </p:nvSpPr>
        <p:spPr bwMode="auto">
          <a:xfrm>
            <a:off x="1500188" y="357188"/>
            <a:ext cx="2143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Thristy camel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1089.photobucket.com/albums/i353/DannyEvansNYC/Norfolk%20Virginia/CopyofIMG_7000Largee-mail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lh4.googleusercontent.com/-T8j1Spx10kY/S_BOvHFTtYI/AAAAAAAAtg8/lJt_HNEvPm0/s720/2010_05_02_IMG_9999_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429750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lh6.googleusercontent.com/-IjYXPQ41yqg/S_BO1m0PWPI/AAAAAAAAtg8/U7cUMeyLUOs/s912/2010_05_02_IMG_9999_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563"/>
            <a:ext cx="91440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lh6.googleusercontent.com/-Y9aPT5JjKsE/S_BO5CEVDII/AAAAAAAAtg8/RSnkakjTDc0/s720/2010_05_02_IMG_9999_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lh6.googleusercontent.com/-WopIsyD4Hwo/S_BPEPVBScI/AAAAAAAAtg8/pYUFrBKoGt0/s720/2010_05_02_IMG_9999_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beachtreasuresandtreasurebeaches.files.wordpress.com/2011/08/ocean-city-mary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G_0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_MG_73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_MG_73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_MG_73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_MG_73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-762000"/>
            <a:ext cx="508635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_MG_73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0"/>
            <a:ext cx="457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_MG_7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-1177925"/>
            <a:ext cx="5364162" cy="803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_MG_74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_MG_74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_MG_74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_MG_7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newyorkcityfocus.com/photo_data/retail/malls/city_mall/CM_E_IMG_20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00"/>
            <a:ext cx="91440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Szövegdoboz 3"/>
          <p:cNvSpPr txBox="1">
            <a:spLocks noChangeArrowheads="1"/>
          </p:cNvSpPr>
          <p:nvPr/>
        </p:nvSpPr>
        <p:spPr bwMode="auto">
          <a:xfrm>
            <a:off x="357188" y="2143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1800">
                <a:solidFill>
                  <a:srgbClr val="C00000"/>
                </a:solidFill>
              </a:rPr>
              <a:t>MacArthur Center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788.photobucket.com/albums/yy165/mil1lion/Norfolk%20Virginia/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44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Szövegdoboz 3"/>
          <p:cNvSpPr txBox="1">
            <a:spLocks noChangeArrowheads="1"/>
          </p:cNvSpPr>
          <p:nvPr/>
        </p:nvSpPr>
        <p:spPr bwMode="auto">
          <a:xfrm>
            <a:off x="428625" y="5861050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end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Virginie - Norfolk .. 19 09 2018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Virginie - Norfolk .. 19 09 2018</Template>
  <TotalTime>7</TotalTime>
  <Words>33</Words>
  <Application>Microsoft Office PowerPoint</Application>
  <PresentationFormat>Presentación en pantalla (4:3)</PresentationFormat>
  <Paragraphs>13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Edwardian Script ITC</vt:lpstr>
      <vt:lpstr>Arial</vt:lpstr>
      <vt:lpstr>Calibri</vt:lpstr>
      <vt:lpstr>Calibri Light</vt:lpstr>
      <vt:lpstr>Algerian</vt:lpstr>
      <vt:lpstr>Berlin Sans FB</vt:lpstr>
      <vt:lpstr>USA - Virginie - Norfolk .. 19 09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2020-08-05T14:15:00Z</dcterms:created>
  <dcterms:modified xsi:type="dcterms:W3CDTF">2020-08-05T14:22:10Z</dcterms:modified>
</cp:coreProperties>
</file>