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9raLo2v/i/AhaSxoAmdIg==" hashData="iLW2rGBcekZfyIPCVeG4PHKUb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1" d="100"/>
          <a:sy n="61" d="100"/>
        </p:scale>
        <p:origin x="-450" y="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B42FF-2C66-48D7-BA0B-8F3C564CAF7F}" type="datetimeFigureOut">
              <a:rPr lang="pt-BR"/>
              <a:pPr>
                <a:defRPr/>
              </a:pPr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4A050-6F00-4C20-A24C-F6F97923BFA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9541673"/>
      </p:ext>
    </p:extLst>
  </p:cSld>
  <p:clrMapOvr>
    <a:masterClrMapping/>
  </p:clrMapOvr>
  <p:transition spd="slow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F86AF-5601-4959-BA4C-2D1E29DB77F3}" type="datetimeFigureOut">
              <a:rPr lang="pt-BR"/>
              <a:pPr>
                <a:defRPr/>
              </a:pPr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F499-E9E2-472B-9A40-948617A8492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7850782"/>
      </p:ext>
    </p:extLst>
  </p:cSld>
  <p:clrMapOvr>
    <a:masterClrMapping/>
  </p:clrMapOvr>
  <p:transition spd="slow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91579-294B-4342-8D5F-1B56BFF55EF3}" type="datetimeFigureOut">
              <a:rPr lang="pt-BR"/>
              <a:pPr>
                <a:defRPr/>
              </a:pPr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39040-F46A-4953-809A-3DA14FFE44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1435389"/>
      </p:ext>
    </p:extLst>
  </p:cSld>
  <p:clrMapOvr>
    <a:masterClrMapping/>
  </p:clrMapOvr>
  <p:transition spd="slow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C1FEC-EF5A-49CB-AA01-B482332C7DCA}" type="datetimeFigureOut">
              <a:rPr lang="pt-BR"/>
              <a:pPr>
                <a:defRPr/>
              </a:pPr>
              <a:t>11/05/2019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0AD11-8F8D-4A0A-B993-20D39EB48C7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7766139"/>
      </p:ext>
    </p:extLst>
  </p:cSld>
  <p:clrMapOvr>
    <a:masterClrMapping/>
  </p:clrMapOvr>
  <p:transition spd="slow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D065F-ED49-4C34-8F77-CF620F305941}" type="datetimeFigureOut">
              <a:rPr lang="pt-BR"/>
              <a:pPr>
                <a:defRPr/>
              </a:pPr>
              <a:t>11/05/2019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0269E-1D3B-4F9E-B2B0-77A1B00F713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040119"/>
      </p:ext>
    </p:extLst>
  </p:cSld>
  <p:clrMapOvr>
    <a:masterClrMapping/>
  </p:clrMapOvr>
  <p:transition spd="slow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41A8-698D-4900-8E65-E155298CDA58}" type="datetimeFigureOut">
              <a:rPr lang="pt-BR"/>
              <a:pPr>
                <a:defRPr/>
              </a:pPr>
              <a:t>11/05/2019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025A8-1BD3-464E-86F4-F37CFF85B2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1147068"/>
      </p:ext>
    </p:extLst>
  </p:cSld>
  <p:clrMapOvr>
    <a:masterClrMapping/>
  </p:clrMapOvr>
  <p:transition spd="slow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8AEEF-9E7D-452D-92C0-F0C1B7F06DEC}" type="datetimeFigureOut">
              <a:rPr lang="pt-BR"/>
              <a:pPr>
                <a:defRPr/>
              </a:pPr>
              <a:t>11/05/2019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9B42A-1D07-4115-844A-CE3CB2543E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2301579"/>
      </p:ext>
    </p:extLst>
  </p:cSld>
  <p:clrMapOvr>
    <a:masterClrMapping/>
  </p:clrMapOvr>
  <p:transition spd="slow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022A0-EA77-4351-BF90-4D752C1098FC}" type="datetimeFigureOut">
              <a:rPr lang="pt-BR"/>
              <a:pPr>
                <a:defRPr/>
              </a:pPr>
              <a:t>11/05/2019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5687F-448D-4B53-8290-1482A23130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2404077"/>
      </p:ext>
    </p:extLst>
  </p:cSld>
  <p:clrMapOvr>
    <a:masterClrMapping/>
  </p:clrMapOvr>
  <p:transition spd="slow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7E491-E329-4983-8AE4-7E6C6EB97F7A}" type="datetimeFigureOut">
              <a:rPr lang="pt-BR"/>
              <a:pPr>
                <a:defRPr/>
              </a:pPr>
              <a:t>11/05/2019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34B33-3DE2-4609-A34A-5A746F84128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0916236"/>
      </p:ext>
    </p:extLst>
  </p:cSld>
  <p:clrMapOvr>
    <a:masterClrMapping/>
  </p:clrMapOvr>
  <p:transition spd="slow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F426E-9A32-40DF-93B2-ECDB514CFBBA}" type="datetimeFigureOut">
              <a:rPr lang="pt-BR"/>
              <a:pPr>
                <a:defRPr/>
              </a:pPr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F8FB2-197D-4891-8B2C-9467E3B9FC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9656667"/>
      </p:ext>
    </p:extLst>
  </p:cSld>
  <p:clrMapOvr>
    <a:masterClrMapping/>
  </p:clrMapOvr>
  <p:transition spd="slow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1D1E9-EF6F-4DEF-A98C-6DEBFC46E659}" type="datetimeFigureOut">
              <a:rPr lang="pt-BR"/>
              <a:pPr>
                <a:defRPr/>
              </a:pPr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E7F04-F602-48A0-A991-B3AA8AE969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2104600"/>
      </p:ext>
    </p:extLst>
  </p:cSld>
  <p:clrMapOvr>
    <a:masterClrMapping/>
  </p:clrMapOvr>
  <p:transition spd="slow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723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E95A61-AF20-4BAC-93F9-B23139B6BE36}" type="datetimeFigureOut">
              <a:rPr lang="pt-BR"/>
              <a:pPr>
                <a:defRPr/>
              </a:pPr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4FDB22-B613-478C-B2CA-B70A36D774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0_b6f27_bc73c7da_XXXL_jpe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188" y="195263"/>
            <a:ext cx="3603625" cy="4752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aixaDeTexto 10"/>
          <p:cNvSpPr txBox="1"/>
          <p:nvPr/>
        </p:nvSpPr>
        <p:spPr>
          <a:xfrm>
            <a:off x="6516216" y="3606758"/>
            <a:ext cx="2304256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 smtClean="0">
                <a:ln w="12700">
                  <a:solidFill>
                    <a:schemeClr val="tx1"/>
                  </a:solidFill>
                </a:ln>
                <a:solidFill>
                  <a:srgbClr val="CC3300"/>
                </a:solidFill>
                <a:latin typeface="Gill Sans Ultra Bold" pitchFamily="34" charset="0"/>
                <a:cs typeface="+mn-cs"/>
              </a:rPr>
              <a:t>NOCHE</a:t>
            </a:r>
            <a:endParaRPr lang="pt-BR" sz="4000" b="1" dirty="0">
              <a:ln w="12700">
                <a:solidFill>
                  <a:schemeClr val="tx1"/>
                </a:solidFill>
              </a:ln>
              <a:solidFill>
                <a:srgbClr val="CC3300"/>
              </a:solidFill>
              <a:latin typeface="Gill Sans Ultra Bold" pitchFamily="34" charset="0"/>
              <a:cs typeface="+mn-cs"/>
            </a:endParaRPr>
          </a:p>
        </p:txBody>
      </p:sp>
    </p:spTree>
  </p:cSld>
  <p:clrMapOvr>
    <a:masterClrMapping/>
  </p:clrMapOvr>
  <p:transition spd="slow">
    <p:zoom dir="in"/>
    <p:sndAc>
      <p:stSnd loop="1">
        <p:snd r:embed="rId2" name="Engelbert Humperdinck   How I love you with lyrics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1238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1276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1302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1314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1318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1325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1339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1359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1359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1360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1381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1413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1437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1548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1552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1603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1709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malajzia-kuala-lumpu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margit-hi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semper-opera-drezda-nemetorsza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wellness-hotel-kinab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2" descr="1920x1080 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1920x1080 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1920x1080SS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1920x1080VVV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1920x1080VVVV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1920x1080WWW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1920x1080XXX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1920x108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1920x1080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1920x1080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1920x1080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ight - Maria Olivia .. 02 05 2019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Night - Maria Olivia .. 02 05 2019 </Template>
  <TotalTime>2</TotalTime>
  <Words>17</Words>
  <Application>Microsoft Office PowerPoint</Application>
  <PresentationFormat>Presentación en pantalla (16:9)</PresentationFormat>
  <Paragraphs>3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Calibri</vt:lpstr>
      <vt:lpstr>Arial</vt:lpstr>
      <vt:lpstr>Night - Maria Olivia .. 02 05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2019-05-11T18:31:55Z</dcterms:created>
  <dcterms:modified xsi:type="dcterms:W3CDTF">2019-05-11T18:34:26Z</dcterms:modified>
</cp:coreProperties>
</file>