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9" r:id="rId4"/>
    <p:sldId id="260" r:id="rId5"/>
    <p:sldId id="261" r:id="rId6"/>
    <p:sldId id="262" r:id="rId7"/>
    <p:sldId id="264" r:id="rId8"/>
    <p:sldId id="266" r:id="rId9"/>
    <p:sldId id="268" r:id="rId10"/>
    <p:sldId id="304" r:id="rId11"/>
    <p:sldId id="309" r:id="rId12"/>
    <p:sldId id="308" r:id="rId13"/>
    <p:sldId id="306" r:id="rId14"/>
    <p:sldId id="269" r:id="rId15"/>
    <p:sldId id="270" r:id="rId16"/>
    <p:sldId id="307" r:id="rId17"/>
    <p:sldId id="272" r:id="rId18"/>
    <p:sldId id="273" r:id="rId19"/>
    <p:sldId id="274" r:id="rId20"/>
    <p:sldId id="275" r:id="rId21"/>
    <p:sldId id="277" r:id="rId22"/>
    <p:sldId id="279" r:id="rId23"/>
    <p:sldId id="281" r:id="rId24"/>
    <p:sldId id="299" r:id="rId25"/>
    <p:sldId id="301" r:id="rId26"/>
    <p:sldId id="284" r:id="rId27"/>
    <p:sldId id="286" r:id="rId28"/>
    <p:sldId id="288" r:id="rId29"/>
    <p:sldId id="289" r:id="rId30"/>
    <p:sldId id="290" r:id="rId31"/>
    <p:sldId id="291" r:id="rId32"/>
    <p:sldId id="294" r:id="rId33"/>
    <p:sldId id="298" r:id="rId34"/>
    <p:sldId id="302" r:id="rId35"/>
    <p:sldId id="310" r:id="rId36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bTyo7Aus98nD76kKhlNOw==" hashData="713OUXzG5rnVw/boKucR+5pljj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C07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60" autoAdjust="0"/>
    <p:restoredTop sz="94737" autoAdjust="0"/>
  </p:normalViewPr>
  <p:slideViewPr>
    <p:cSldViewPr>
      <p:cViewPr>
        <p:scale>
          <a:sx n="60" d="100"/>
          <a:sy n="60" d="100"/>
        </p:scale>
        <p:origin x="-1266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7750F1-D6DD-464A-BBC6-9B4A3F71C2A9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0863545"/>
      </p:ext>
    </p:extLst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8A5426-F139-4993-9F44-828FD47C4166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8385996"/>
      </p:ext>
    </p:extLst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B56290-FD79-461A-826E-7DC1A5F40F68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3773854"/>
      </p:ext>
    </p:extLst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FD5A48-71AB-4EF2-B9C8-E5A84D728818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1992912"/>
      </p:ext>
    </p:extLst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414CF-E631-4216-8ED7-8949B57B8451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79438917"/>
      </p:ext>
    </p:extLst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BC5307-572E-4E15-9714-EC1A3A793DBE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1615746"/>
      </p:ext>
    </p:extLst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62644AC-C81E-4ACC-9130-BFD8B1E21998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6136430"/>
      </p:ext>
    </p:extLst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256503-017E-4C01-B59C-A6C4F7E5F93B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0100307"/>
      </p:ext>
    </p:extLst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A8118F-529D-44E2-BD8E-05D0B4D8E6F6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9899931"/>
      </p:ext>
    </p:extLst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4FC35-9CBB-4E47-8153-677498AEFF58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91254534"/>
      </p:ext>
    </p:extLst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A2BF30-D1A0-42E6-9483-E63FA33B5C8A}" type="slidenum">
              <a:rPr lang="en-U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8586062"/>
      </p:ext>
    </p:extLst>
  </p:cSld>
  <p:clrMapOvr>
    <a:masterClrMapping/>
  </p:clrMapOvr>
  <p:transition spd="slow">
    <p:fade thruBlk="1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4220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psamore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Times New Roman" pitchFamily="18" charset="0"/>
              </a:defRPr>
            </a:lvl1pPr>
          </a:lstStyle>
          <a:p>
            <a:fld id="{4AD05589-6948-477D-A54D-E0C111DE0648}" type="slidenum">
              <a:rPr lang="en-US"/>
              <a:pPr/>
              <a:t>‹Nº›</a:t>
            </a:fld>
            <a:endParaRPr lang="es-ES">
              <a:cs typeface="+mn-cs"/>
            </a:endParaRPr>
          </a:p>
        </p:txBody>
      </p:sp>
      <p:pic>
        <p:nvPicPr>
          <p:cNvPr id="1031" name="Picture 7" descr="logo4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amore.com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Relationship Id="rId9" Type="http://schemas.openxmlformats.org/officeDocument/2006/relationships/image" Target="../media/image4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84989911_5ec626bd70_b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161" t="32413" r="8161" b="-29637"/>
          <a:stretch/>
        </p:blipFill>
        <p:spPr bwMode="auto">
          <a:xfrm>
            <a:off x="-828601" y="0"/>
            <a:ext cx="10225137" cy="990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304800" y="5410200"/>
            <a:ext cx="468788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5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empus Sans ITC" pitchFamily="82" charset="0"/>
              </a:rPr>
              <a:t>Noche en París </a:t>
            </a:r>
            <a:endParaRPr lang="es-ES" sz="5400" b="1" i="1" dirty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empus Sans ITC" pitchFamily="82" charset="0"/>
            </a:endParaRPr>
          </a:p>
        </p:txBody>
      </p:sp>
    </p:spTree>
  </p:cSld>
  <p:clrMapOvr>
    <a:masterClrMapping/>
  </p:clrMapOvr>
  <p:transition spd="slow">
    <p:fade thruBlk="1"/>
    <p:sndAc>
      <p:stSnd loop="1">
        <p:snd r:embed="rId2" name="Henry-Mancini-BallroomWaltz[1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41908130_2607f914d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paris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289507596_c5e4b6c8c9_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logo4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667500"/>
            <a:ext cx="1219200" cy="190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638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79" name="Picture 3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638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Picture 4" descr="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638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1" name="Picture 5" descr="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2638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2" name="Picture 6" descr="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87875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3" name="Picture 7" descr="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87875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4" name="Picture 8" descr="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87875" cy="686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5" name="Text Box 9"/>
          <p:cNvSpPr txBox="1">
            <a:spLocks noChangeArrowheads="1"/>
          </p:cNvSpPr>
          <p:nvPr/>
        </p:nvSpPr>
        <p:spPr bwMode="auto">
          <a:xfrm>
            <a:off x="5257800" y="2971800"/>
            <a:ext cx="3132138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5400" b="1" i="1">
                <a:solidFill>
                  <a:schemeClr val="bg1"/>
                </a:solidFill>
                <a:latin typeface="Tempus Sans ITC" pitchFamily="82" charset="0"/>
              </a:rPr>
              <a:t>¡C’est fini!</a:t>
            </a:r>
            <a:endParaRPr lang="es-ES" sz="5400" b="1" i="1">
              <a:solidFill>
                <a:schemeClr val="bg1"/>
              </a:solidFill>
              <a:latin typeface="Tempus Sans ITC" pitchFamily="82" charset="0"/>
            </a:endParaRPr>
          </a:p>
        </p:txBody>
      </p:sp>
      <p:sp>
        <p:nvSpPr>
          <p:cNvPr id="50186" name="Text Box 10"/>
          <p:cNvSpPr txBox="1">
            <a:spLocks noChangeArrowheads="1"/>
          </p:cNvSpPr>
          <p:nvPr/>
        </p:nvSpPr>
        <p:spPr bwMode="auto">
          <a:xfrm>
            <a:off x="6994525" y="6203950"/>
            <a:ext cx="1055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_tradnl" sz="2000" i="1">
                <a:solidFill>
                  <a:schemeClr val="bg1"/>
                </a:solidFill>
                <a:latin typeface="Symbol" pitchFamily="18" charset="2"/>
              </a:rPr>
              <a:t>Y</a:t>
            </a:r>
            <a:r>
              <a:rPr lang="es-ES_tradnl" sz="2000" i="1">
                <a:solidFill>
                  <a:schemeClr val="bg1"/>
                </a:solidFill>
                <a:latin typeface="Tempus Sans ITC" pitchFamily="82" charset="0"/>
              </a:rPr>
              <a:t>Nor</a:t>
            </a:r>
            <a:r>
              <a:rPr lang="en-US" sz="2000" i="1">
                <a:solidFill>
                  <a:schemeClr val="bg1"/>
                </a:solidFill>
                <a:latin typeface="Tempus Sans ITC" pitchFamily="82" charset="0"/>
              </a:rPr>
              <a:t>@</a:t>
            </a:r>
            <a:endParaRPr lang="es-ES" sz="2000" i="1">
              <a:solidFill>
                <a:schemeClr val="bg1"/>
              </a:solidFill>
              <a:latin typeface="Symbol" pitchFamily="18" charset="2"/>
            </a:endParaRPr>
          </a:p>
        </p:txBody>
      </p:sp>
      <p:pic>
        <p:nvPicPr>
          <p:cNvPr id="50187" name="Picture 11" descr="ROS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7200" y="6270625"/>
            <a:ext cx="206375" cy="206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0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0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50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50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5" grpId="0" autoUpdateAnimBg="0"/>
      <p:bldP spid="50186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tte-a-parigi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notte-a-parigi</Template>
  <TotalTime>9</TotalTime>
  <Words>25</Words>
  <Application>Microsoft Office PowerPoint</Application>
  <PresentationFormat>Presentación en pantalla (4:3)</PresentationFormat>
  <Paragraphs>5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2" baseType="lpstr">
      <vt:lpstr>Times New Roman</vt:lpstr>
      <vt:lpstr>Arial</vt:lpstr>
      <vt:lpstr>Tempus Sans ITC</vt:lpstr>
      <vt:lpstr>Symbol</vt:lpstr>
      <vt:lpstr>Verdana</vt:lpstr>
      <vt:lpstr>Webdings</vt:lpstr>
      <vt:lpstr>notte-a-parigi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2019-07-28T18:29:12Z</dcterms:created>
  <dcterms:modified xsi:type="dcterms:W3CDTF">2019-07-28T18:38:39Z</dcterms:modified>
</cp:coreProperties>
</file>