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1" r:id="rId37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PlIJ9srAZsmwUF7SPE1wQg==" hashData="y0E1eyl7BU4JH6qD90Z2RTGlHL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70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0C7592-9546-4A5B-88EE-575F228EE903}" type="datetimeFigureOut">
              <a:rPr lang="pt-BR"/>
              <a:pPr>
                <a:defRPr/>
              </a:pPr>
              <a:t>26/08/2019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6C008F-F10E-47D4-9C81-B377623FB16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0172963"/>
      </p:ext>
    </p:extLst>
  </p:cSld>
  <p:clrMapOvr>
    <a:masterClrMapping/>
  </p:clrMapOvr>
  <p:transition spd="slow"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5BF8A7-9181-43DE-BD0F-8A3B4701A21C}" type="datetimeFigureOut">
              <a:rPr lang="pt-BR"/>
              <a:pPr>
                <a:defRPr/>
              </a:pPr>
              <a:t>26/08/2019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4757A5-EB56-4C00-ACE1-AAC83C60DF2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1893806"/>
      </p:ext>
    </p:extLst>
  </p:cSld>
  <p:clrMapOvr>
    <a:masterClrMapping/>
  </p:clrMapOvr>
  <p:transition spd="slow"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08DFFA-081C-44BA-8DCA-25DF22203900}" type="datetimeFigureOut">
              <a:rPr lang="pt-BR"/>
              <a:pPr>
                <a:defRPr/>
              </a:pPr>
              <a:t>26/08/2019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0A6746-3AE5-4FA1-8BF8-91DB8A1F8D7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9668571"/>
      </p:ext>
    </p:extLst>
  </p:cSld>
  <p:clrMapOvr>
    <a:masterClrMapping/>
  </p:clrMapOvr>
  <p:transition spd="slow"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C6C34-052C-408F-AE66-1A02A92EE162}" type="datetimeFigureOut">
              <a:rPr lang="pt-BR"/>
              <a:pPr>
                <a:defRPr/>
              </a:pPr>
              <a:t>26/08/2019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154C55-28DD-4E3F-895A-8EF37DBDF49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1830462"/>
      </p:ext>
    </p:extLst>
  </p:cSld>
  <p:clrMapOvr>
    <a:masterClrMapping/>
  </p:clrMapOvr>
  <p:transition spd="slow"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42C0A-0360-4FE3-81CA-9105EC82E81E}" type="datetimeFigureOut">
              <a:rPr lang="pt-BR"/>
              <a:pPr>
                <a:defRPr/>
              </a:pPr>
              <a:t>26/08/2019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CE9554-7451-4A73-9619-357A3EA564E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0311638"/>
      </p:ext>
    </p:extLst>
  </p:cSld>
  <p:clrMapOvr>
    <a:masterClrMapping/>
  </p:clrMapOvr>
  <p:transition spd="slow"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BD6D8-A8C4-4844-86ED-07EED98166BF}" type="datetimeFigureOut">
              <a:rPr lang="pt-BR"/>
              <a:pPr>
                <a:defRPr/>
              </a:pPr>
              <a:t>26/08/2019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7CB644-3B26-4822-BEEC-D01961CD0DB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8284444"/>
      </p:ext>
    </p:extLst>
  </p:cSld>
  <p:clrMapOvr>
    <a:masterClrMapping/>
  </p:clrMapOvr>
  <p:transition spd="slow"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92F86B-8712-4AFC-96CC-927DFEEE2AD0}" type="datetimeFigureOut">
              <a:rPr lang="pt-BR"/>
              <a:pPr>
                <a:defRPr/>
              </a:pPr>
              <a:t>26/08/2019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CDAD4-02EF-4489-80CC-474BF8D6985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0652594"/>
      </p:ext>
    </p:extLst>
  </p:cSld>
  <p:clrMapOvr>
    <a:masterClrMapping/>
  </p:clrMapOvr>
  <p:transition spd="slow"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CB354-03CE-4B54-85CC-332D14C588E3}" type="datetimeFigureOut">
              <a:rPr lang="pt-BR"/>
              <a:pPr>
                <a:defRPr/>
              </a:pPr>
              <a:t>26/08/2019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A3FC7B-76CD-4EFA-A020-BB7DCD509DB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0532070"/>
      </p:ext>
    </p:extLst>
  </p:cSld>
  <p:clrMapOvr>
    <a:masterClrMapping/>
  </p:clrMapOvr>
  <p:transition spd="slow"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98554-5640-435E-A5A6-B6FC0C24696D}" type="datetimeFigureOut">
              <a:rPr lang="pt-BR"/>
              <a:pPr>
                <a:defRPr/>
              </a:pPr>
              <a:t>26/08/2019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D96F1B-8D29-4ED2-A838-4A7C51A30F8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67111"/>
      </p:ext>
    </p:extLst>
  </p:cSld>
  <p:clrMapOvr>
    <a:masterClrMapping/>
  </p:clrMapOvr>
  <p:transition spd="slow"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88606F-9069-4BBA-95B0-91D4424E9D1D}" type="datetimeFigureOut">
              <a:rPr lang="pt-BR"/>
              <a:pPr>
                <a:defRPr/>
              </a:pPr>
              <a:t>26/08/2019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6C69CC-062A-4568-A6F5-7B280320A66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2193630"/>
      </p:ext>
    </p:extLst>
  </p:cSld>
  <p:clrMapOvr>
    <a:masterClrMapping/>
  </p:clrMapOvr>
  <p:transition spd="slow"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3DBCD-440F-43E4-8620-47B3C338E059}" type="datetimeFigureOut">
              <a:rPr lang="pt-BR"/>
              <a:pPr>
                <a:defRPr/>
              </a:pPr>
              <a:t>26/08/2019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E644CB-857D-419E-AB28-402830080D6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4223711"/>
      </p:ext>
    </p:extLst>
  </p:cSld>
  <p:clrMapOvr>
    <a:masterClrMapping/>
  </p:clrMapOvr>
  <p:transition spd="slow">
    <p:zoom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9099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734130C-6031-4E6D-B35E-983EAFAE1B65}" type="datetimeFigureOut">
              <a:rPr lang="pt-BR"/>
              <a:pPr>
                <a:defRPr/>
              </a:pPr>
              <a:t>26/08/2019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CD56DD7-D628-48BA-A174-81D86EBE4A4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 dir="in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0_b6f27_bc73c7da_XXXL_jpe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0188" y="195263"/>
            <a:ext cx="3603625" cy="47529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CaixaDeTexto 10"/>
          <p:cNvSpPr txBox="1"/>
          <p:nvPr/>
        </p:nvSpPr>
        <p:spPr>
          <a:xfrm>
            <a:off x="6732240" y="3867894"/>
            <a:ext cx="2304256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 smtClean="0">
                <a:ln w="12700">
                  <a:solidFill>
                    <a:schemeClr val="tx1"/>
                  </a:solidFill>
                </a:ln>
                <a:solidFill>
                  <a:srgbClr val="CC3300"/>
                </a:solidFill>
                <a:latin typeface="Gill Sans Ultra Bold" pitchFamily="34" charset="0"/>
                <a:cs typeface="+mn-cs"/>
              </a:rPr>
              <a:t>NIGHT</a:t>
            </a:r>
          </a:p>
        </p:txBody>
      </p:sp>
    </p:spTree>
  </p:cSld>
  <p:clrMapOvr>
    <a:masterClrMapping/>
  </p:clrMapOvr>
  <p:transition spd="slow">
    <p:zoom dir="in"/>
    <p:sndAc>
      <p:stSnd loop="1">
        <p:snd r:embed="rId2" name="Engelbert Humperdinck   How I love you with lyrics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1" descr="1238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1" descr="1276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1" descr="1302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1" descr="13145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1" descr="1318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1" descr="13257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1" descr="1339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" descr="1359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" descr="13599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" descr="1360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" descr="13817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" descr="14138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" descr="1437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" descr="1548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 descr="1552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" descr="16039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1" descr="1709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1" descr="malajzia-kuala-lumpu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1" descr="margit-hi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1" descr="semper-opera-drezda-nemetorsza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1" descr="wellness-hotel-kinaba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2" descr="1920x1080 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1" descr="1920x1080 6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m 1" descr="1920x10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m 1" descr="1920x1080SS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m 1" descr="1920x1080VVVV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m 1" descr="1920x1080VVVVV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1" descr="1920x1080WWWW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m 1" descr="1920x1080XXX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m 1" descr="1920x1080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m 1" descr="1920x1080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m 1" descr="1920x10808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m 1" descr="1920x10809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ight - Maria Olivia .. 02 05 2019 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Night - Maria Olivia .. 02 05 2019 </Template>
  <TotalTime>4</TotalTime>
  <Words>17</Words>
  <Application>Microsoft Office PowerPoint</Application>
  <PresentationFormat>Presentación en pantalla (16:9)</PresentationFormat>
  <Paragraphs>3</Paragraphs>
  <Slides>35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9" baseType="lpstr">
      <vt:lpstr>Calibri</vt:lpstr>
      <vt:lpstr>Arial</vt:lpstr>
      <vt:lpstr>Night - Maria Olivia .. 02 05 2019 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2019-08-26T11:42:29Z</dcterms:created>
  <dcterms:modified xsi:type="dcterms:W3CDTF">2019-08-26T11:46:31Z</dcterms:modified>
</cp:coreProperties>
</file>