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0" r:id="rId3"/>
    <p:sldId id="312" r:id="rId4"/>
    <p:sldId id="313" r:id="rId5"/>
    <p:sldId id="314" r:id="rId6"/>
    <p:sldId id="315" r:id="rId7"/>
    <p:sldId id="316" r:id="rId8"/>
    <p:sldId id="317" r:id="rId9"/>
    <p:sldId id="261" r:id="rId10"/>
    <p:sldId id="302" r:id="rId11"/>
    <p:sldId id="284" r:id="rId12"/>
    <p:sldId id="271" r:id="rId13"/>
    <p:sldId id="265" r:id="rId14"/>
    <p:sldId id="256" r:id="rId15"/>
    <p:sldId id="262" r:id="rId16"/>
    <p:sldId id="269" r:id="rId17"/>
    <p:sldId id="308" r:id="rId18"/>
    <p:sldId id="268" r:id="rId19"/>
    <p:sldId id="264" r:id="rId20"/>
    <p:sldId id="273" r:id="rId21"/>
    <p:sldId id="276" r:id="rId22"/>
    <p:sldId id="277" r:id="rId23"/>
    <p:sldId id="287" r:id="rId24"/>
    <p:sldId id="291" r:id="rId25"/>
    <p:sldId id="288" r:id="rId26"/>
    <p:sldId id="289" r:id="rId27"/>
    <p:sldId id="281" r:id="rId28"/>
    <p:sldId id="298" r:id="rId29"/>
    <p:sldId id="305" r:id="rId30"/>
    <p:sldId id="257" r:id="rId31"/>
    <p:sldId id="304" r:id="rId32"/>
    <p:sldId id="306" r:id="rId33"/>
    <p:sldId id="307" r:id="rId34"/>
    <p:sldId id="270" r:id="rId35"/>
    <p:sldId id="301" r:id="rId36"/>
    <p:sldId id="311" r:id="rId37"/>
    <p:sldId id="318" r:id="rId3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ClfDznR8Kv+Q3UWeKGu4w==" hashData="Zd/wXqHIIMIlJs2lM1+HQovdu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3C09C-48FE-4950-A856-A2ED9AEA529D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5C27E-E7AB-4DFD-A728-8F2F01A4586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57883294"/>
      </p:ext>
    </p:extLst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DABA4-9B85-4469-A700-BBDF5062F63D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18920-0A15-49F1-998F-64CE63DBD82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7903064"/>
      </p:ext>
    </p:extLst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FA682-C6AF-4394-8D59-909385A98CC8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A91D4-E8EE-4221-A340-747A5685355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87535056"/>
      </p:ext>
    </p:extLst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ECAE8-5BE2-44DA-A54A-E0C603A7BC34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03CEA-49DC-42C9-B5D0-020FD379172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28510413"/>
      </p:ext>
    </p:extLst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2ABF7-961E-4A2C-AF94-7FDB80A77406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846B4-00FC-4E3B-997A-7E8667CD2AF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78426463"/>
      </p:ext>
    </p:extLst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87E40-94AC-48AE-A6D2-6255B8827B9A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85E47-6E27-415F-AB39-FB2BA8052C0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72349169"/>
      </p:ext>
    </p:extLst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FAC42-231A-4135-84BF-AFD82FE46636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A4035-6446-482E-9B46-A687867970B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76451679"/>
      </p:ext>
    </p:extLst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0AE5F-D864-4F06-9288-18EF1D13CA75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DBFD3-6019-41FF-AE3B-7ADB85B03AA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73204565"/>
      </p:ext>
    </p:extLst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D9B73-9D97-4089-84D8-BF82A6FEB73C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7ECDD-8AE5-4B81-AF1F-66EAE731171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74371497"/>
      </p:ext>
    </p:extLst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7EDD4-8A54-4038-ABF1-4B5A8A2B57BE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AABD2-E04C-461D-9A62-851FD14F67B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7733782"/>
      </p:ext>
    </p:extLst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2B497-B514-4FC1-9F68-B5C006ED21D3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5B18F-7799-43DD-8145-6FC726B0039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38989605"/>
      </p:ext>
    </p:extLst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019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D01E14-2068-41E3-9A5B-7650E78C32D1}" type="datetimeFigureOut">
              <a:rPr lang="hu-HU"/>
              <a:pPr>
                <a:defRPr/>
              </a:pPr>
              <a:t>2019.01.17.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813C0A-108A-4105-A797-A16538F6767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tumblr_m8ynpiCg8g1qdeuyro1_1280.jpg"/>
          <p:cNvPicPr>
            <a:picLocks noChangeAspect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211426" y="181089"/>
            <a:ext cx="4721164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6000" b="1" dirty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white">
                    <a:lumMod val="95000"/>
                  </a:prst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New </a:t>
            </a:r>
            <a:r>
              <a:rPr lang="hu-HU" sz="6000" b="1" dirty="0" smtClean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white">
                    <a:lumMod val="95000"/>
                  </a:prst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York</a:t>
            </a:r>
            <a:r>
              <a:rPr lang="es-ES" sz="6000" b="1" dirty="0" smtClean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white">
                    <a:lumMod val="95000"/>
                  </a:prst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 smtClean="0">
                <a:ln w="18000">
                  <a:solidFill>
                    <a:prstClr val="black"/>
                  </a:solidFill>
                  <a:prstDash val="solid"/>
                  <a:miter lim="800000"/>
                </a:ln>
                <a:solidFill>
                  <a:prstClr val="white">
                    <a:lumMod val="95000"/>
                  </a:prst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en invierno</a:t>
            </a:r>
            <a:endParaRPr lang="hu-HU" sz="6000" b="1" dirty="0">
              <a:ln w="18000">
                <a:solidFill>
                  <a:prstClr val="black"/>
                </a:solidFill>
                <a:prstDash val="solid"/>
                <a:miter lim="800000"/>
              </a:ln>
              <a:solidFill>
                <a:prstClr val="white">
                  <a:lumMod val="95000"/>
                </a:prst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ransition spd="slow" advTm="6000">
    <p:dissolve/>
    <p:sndAc>
      <p:stSnd>
        <p:snd r:embed="rId2" name="New York New York Frank Sinat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5391255003_07fee19356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Richard_Rabinowitz_Winter_2006_305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42_1ny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sheep-meadow-in-win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" r="66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Central Park Win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Snow Covered Trees, Central Park, New York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3194513005_26ab2bdc7c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96" b="13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winter-2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New-York-Winter-1024x768-Wallpaper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DSC_0195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bryant park winter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3" descr="_D9E28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02"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4346835019_0e05e70785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City Hal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353" b="46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WinterWonderland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Central-Park-snow-09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9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5411413332_98df486cd9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First Snow of Year 00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img_358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IMG_562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P1130449rs 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pictures-night-winter-new-york-491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1" r="11073"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P1130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PHOTO_12490043_135852_29808761_ap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New-York-City-Street-Smoke-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tumblr_lfy94wabJL1qcgalmo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" r="77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winter-new-york-56977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2" descr="1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1" r="98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winter_storm_new_york_city_12_26_10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winter-snow-storm-new-york-city-times-square-snow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WinterWeather0907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city-new-york-night-lights-winte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usa-snow-winter-new-york-na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2" r="124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Romantic-Winter-Night-1920x1200-HD-Wallpape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3" r="55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3967508" y="4932457"/>
            <a:ext cx="120898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noFill/>
                  <a:prstDash val="solid"/>
                  <a:miter lim="800000"/>
                </a:ln>
                <a:solidFill>
                  <a:srgbClr val="4BACC6">
                    <a:lumMod val="60000"/>
                    <a:lumOff val="40000"/>
                  </a:srgb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Judy</a:t>
            </a:r>
            <a:endParaRPr lang="hu-HU" sz="3200" b="1" dirty="0">
              <a:ln w="18000">
                <a:noFill/>
                <a:prstDash val="solid"/>
                <a:miter lim="800000"/>
              </a:ln>
              <a:solidFill>
                <a:srgbClr val="4BACC6">
                  <a:lumMod val="60000"/>
                  <a:lumOff val="40000"/>
                </a:srgb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5910263" y="6550025"/>
            <a:ext cx="3233737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400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http://judystravels.blogspot.com</a:t>
            </a:r>
            <a:endParaRPr lang="hu-HU" sz="1400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6581775"/>
            <a:ext cx="2686050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200" b="1" dirty="0">
                <a:ln w="18000">
                  <a:noFill/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http://www.ppsparadicsom.net</a:t>
            </a:r>
            <a:endParaRPr lang="hu-HU" sz="1200" b="1" dirty="0">
              <a:ln w="18000">
                <a:noFill/>
                <a:prstDash val="solid"/>
                <a:miter lim="800000"/>
              </a:ln>
              <a:solidFill>
                <a:prstClr val="black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New York sous la neige - Judy .. 31 10 201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New York sous la neige - Judy .. 31 10 2016</Template>
  <TotalTime>2</TotalTime>
  <Words>27</Words>
  <Application>Microsoft Office PowerPoint</Application>
  <PresentationFormat>Presentación en pantalla (4:3)</PresentationFormat>
  <Paragraphs>7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Calibri</vt:lpstr>
      <vt:lpstr>Arial</vt:lpstr>
      <vt:lpstr>Georgia</vt:lpstr>
      <vt:lpstr>USA - New York sous la neige - Judy .. 31 10 2016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2019-01-17T17:17:32Z</dcterms:created>
  <dcterms:modified xsi:type="dcterms:W3CDTF">2019-01-17T17:20:23Z</dcterms:modified>
</cp:coreProperties>
</file>