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4" r:id="rId3"/>
    <p:sldId id="375" r:id="rId4"/>
    <p:sldId id="265" r:id="rId5"/>
    <p:sldId id="287" r:id="rId6"/>
    <p:sldId id="263" r:id="rId7"/>
    <p:sldId id="259" r:id="rId8"/>
    <p:sldId id="266" r:id="rId9"/>
    <p:sldId id="267" r:id="rId10"/>
    <p:sldId id="272" r:id="rId11"/>
    <p:sldId id="273" r:id="rId12"/>
    <p:sldId id="283" r:id="rId13"/>
    <p:sldId id="276" r:id="rId14"/>
    <p:sldId id="277" r:id="rId15"/>
    <p:sldId id="280" r:id="rId16"/>
    <p:sldId id="282" r:id="rId17"/>
    <p:sldId id="288" r:id="rId18"/>
    <p:sldId id="284" r:id="rId19"/>
    <p:sldId id="285" r:id="rId20"/>
    <p:sldId id="290" r:id="rId21"/>
    <p:sldId id="292" r:id="rId22"/>
    <p:sldId id="383" r:id="rId23"/>
    <p:sldId id="293" r:id="rId24"/>
    <p:sldId id="307" r:id="rId25"/>
    <p:sldId id="297" r:id="rId26"/>
    <p:sldId id="302" r:id="rId27"/>
    <p:sldId id="303" r:id="rId28"/>
    <p:sldId id="304" r:id="rId29"/>
    <p:sldId id="305" r:id="rId30"/>
    <p:sldId id="296" r:id="rId31"/>
    <p:sldId id="295" r:id="rId32"/>
    <p:sldId id="311" r:id="rId33"/>
    <p:sldId id="379" r:id="rId34"/>
    <p:sldId id="380" r:id="rId35"/>
    <p:sldId id="306" r:id="rId36"/>
    <p:sldId id="312" r:id="rId37"/>
    <p:sldId id="378" r:id="rId38"/>
    <p:sldId id="314" r:id="rId39"/>
    <p:sldId id="317" r:id="rId40"/>
    <p:sldId id="381" r:id="rId41"/>
    <p:sldId id="323" r:id="rId42"/>
    <p:sldId id="318" r:id="rId43"/>
    <p:sldId id="327" r:id="rId44"/>
    <p:sldId id="382" r:id="rId45"/>
    <p:sldId id="320" r:id="rId46"/>
    <p:sldId id="330" r:id="rId47"/>
    <p:sldId id="309" r:id="rId48"/>
    <p:sldId id="324" r:id="rId49"/>
    <p:sldId id="325" r:id="rId50"/>
    <p:sldId id="299" r:id="rId51"/>
    <p:sldId id="300" r:id="rId52"/>
    <p:sldId id="269" r:id="rId53"/>
    <p:sldId id="278" r:id="rId54"/>
    <p:sldId id="279" r:id="rId55"/>
    <p:sldId id="329" r:id="rId56"/>
    <p:sldId id="262" r:id="rId57"/>
    <p:sldId id="258" r:id="rId58"/>
    <p:sldId id="289" r:id="rId59"/>
    <p:sldId id="315" r:id="rId60"/>
    <p:sldId id="298" r:id="rId61"/>
    <p:sldId id="294" r:id="rId62"/>
    <p:sldId id="308" r:id="rId63"/>
    <p:sldId id="310" r:id="rId64"/>
    <p:sldId id="337" r:id="rId65"/>
    <p:sldId id="347" r:id="rId66"/>
    <p:sldId id="334" r:id="rId67"/>
    <p:sldId id="339" r:id="rId68"/>
    <p:sldId id="338" r:id="rId69"/>
    <p:sldId id="335" r:id="rId70"/>
    <p:sldId id="341" r:id="rId71"/>
    <p:sldId id="355" r:id="rId72"/>
    <p:sldId id="369" r:id="rId73"/>
    <p:sldId id="342" r:id="rId74"/>
    <p:sldId id="331" r:id="rId75"/>
    <p:sldId id="353" r:id="rId76"/>
    <p:sldId id="384" r:id="rId77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+dEaIujLAwU5u2VCqPgfA" hashData="/BhoItIwe6UKj/RgxlxhMzipEi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95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AB1E6-9F66-4E2A-A0DE-D8A60F46CD94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9344B-F489-47CE-AD6D-5F4EBDF0966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201B3-2123-427C-8228-8932079AF950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11369-9BA7-4B97-A36A-81400E68772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9DC25-10BF-4BB5-B7BD-B1D506DFBD80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F7E94-B784-4B2B-8383-61E8D867471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7CD73-9C85-4840-A903-DF5C6C89CCE1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EC11F-5F2A-40D8-9E58-F5A98BD9B79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9366C-21C8-49AD-9E71-9B031C4289E2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05290-1AFA-40CB-B0BD-9A0E319A7F8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3EAD9-E1C9-4042-A283-24C70E19A035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2078B-8488-4DB8-9727-699C8FD6D9C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8D45C-F0BA-481B-B47D-BF3687648204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07DE9-7085-4D8C-BB06-441136B5F81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A5336-2538-40CA-9ACB-5B2C421D8039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4D94E-2698-4449-A670-CA754ED52C3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B3BEE-D4DE-48A9-8C54-C99437BC13A6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A97A6-9318-4BAB-AE63-82B13381D79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4D5CC-47FA-4338-9D68-DE49D85859A5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586B7-0B96-48D5-BA86-6998707B32C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22563-B9D6-4826-AEC8-FD39527348CD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10C72-7FDC-410B-919D-20E008C3554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5E238B-6019-4A69-85BC-DB4FF6581C1D}" type="datetimeFigureOut">
              <a:rPr lang="hu-HU"/>
              <a:pPr>
                <a:defRPr/>
              </a:pPr>
              <a:t>2015.09.28.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5D4F36-E1B1-4922-A2FF-15EDCE4D4C7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jazz.gif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1142976" y="5657671"/>
            <a:ext cx="665118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7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New Orleans</a:t>
            </a:r>
          </a:p>
        </p:txBody>
      </p:sp>
    </p:spTree>
  </p:cSld>
  <p:clrMapOvr>
    <a:masterClrMapping/>
  </p:clrMapOvr>
  <p:transition spd="slow" advTm="10000">
    <p:randomBar dir="vert"/>
    <p:sndAc>
      <p:stSnd loop="1">
        <p:snd r:embed="rId2" name="Dream a Little Dream of Me - Ella &amp; Satch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new-orleans-09-092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2" descr="Musiker10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557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églalap 3"/>
          <p:cNvSpPr/>
          <p:nvPr/>
        </p:nvSpPr>
        <p:spPr>
          <a:xfrm>
            <a:off x="1214414" y="785794"/>
            <a:ext cx="36808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Ella Fitzgerald</a:t>
            </a:r>
            <a:endParaRPr lang="hu-HU" sz="28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214414" y="142852"/>
            <a:ext cx="398859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Louis Armstrong</a:t>
            </a:r>
          </a:p>
        </p:txBody>
      </p:sp>
      <p:sp>
        <p:nvSpPr>
          <p:cNvPr id="6" name="Téglalap 5"/>
          <p:cNvSpPr/>
          <p:nvPr/>
        </p:nvSpPr>
        <p:spPr>
          <a:xfrm>
            <a:off x="1142976" y="1357298"/>
            <a:ext cx="358784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Oscar Peterson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55089188_78724ea456_b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2298718791_009890b1a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2008 New Orleans Bourbon Street--enough said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087 - Bourbon St., New Orleans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363538"/>
            <a:ext cx="9144000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55091660_4726100812_b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55098503_d053a779b0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67545276_14f547cf53_b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212681658_f08b78fd1e_b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725807891_b251401915_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305406325_ab8d8affc3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399044417_5ff5359a7e_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500063" y="0"/>
            <a:ext cx="8143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2" descr="461083526_235ed953b7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461194943_aca950a3dd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2299515640_120970dfa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967923498_ae2aec371f_o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57188" y="0"/>
            <a:ext cx="8429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801235084_02d0f25e3c_o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2438807408_2d1eeca207_b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Kép 1" descr="2483304417_d2fc8c639f_o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2484113728_4ba6edac19_o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1000125" y="0"/>
            <a:ext cx="714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3813306706_9014cc8c0d_b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2512421018_c271f3e634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3384670183_34cb577cfa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2899321985_c378cfa15a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3194463435_d56b6b6f24_b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3211237549_7143833f66_b.jpg"/>
          <p:cNvPicPr>
            <a:picLocks noChangeAspect="1"/>
          </p:cNvPicPr>
          <p:nvPr/>
        </p:nvPicPr>
        <p:blipFill>
          <a:blip r:embed="rId2"/>
          <a:srcRect r="35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3307754133_135bae5218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285750" y="0"/>
            <a:ext cx="85725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3331224117_bbd7ffd88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2887016936_508347713c_b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2741321513_2278fbeea1_o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3464450676_94392f49f3_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new_orleans_balconies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New_Orleans_-_French_Quarter_-_balcon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3384665323_a369a700bf_b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906463"/>
            <a:ext cx="9144000" cy="504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3479262641_bcb2899d67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254000" y="0"/>
            <a:ext cx="8604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neworleans_7_bg_021503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3663338251_680db6762a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3711526908_4f1acacd5f_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jazz9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714375" y="0"/>
            <a:ext cx="7643813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balconies_in_new_orleans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3718795349_c52972aa00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Cafe_du_Monde_New_Orleans.jpg"/>
          <p:cNvPicPr>
            <a:picLocks noChangeAspect="1"/>
          </p:cNvPicPr>
          <p:nvPr/>
        </p:nvPicPr>
        <p:blipFill>
          <a:blip r:embed="rId2">
            <a:lum bright="-20000" contrast="20000"/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98057028_e360894674_o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3812486015_343575967a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dsc_8172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3421627389_f60c12327d_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BOU_02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Brennans_New_Orleans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3071880752_47ca691b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5525" y="0"/>
            <a:ext cx="456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3094705477_089bec808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2" descr="85321973_adea25077d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401289272_5431974af3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401289354_880a9175ca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2" descr="djabe_neworleansclub_20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8"/>
            <a:ext cx="9144000" cy="660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2" descr="2004-11-14_New_Orleans_3__033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07.jpg"/>
          <p:cNvPicPr>
            <a:picLocks noChangeAspect="1"/>
          </p:cNvPicPr>
          <p:nvPr/>
        </p:nvPicPr>
        <p:blipFill>
          <a:blip r:embed="rId2">
            <a:lum contrast="20000"/>
          </a:blip>
          <a:srcRect b="887"/>
          <a:stretch>
            <a:fillRect/>
          </a:stretch>
        </p:blipFill>
        <p:spPr bwMode="auto">
          <a:xfrm>
            <a:off x="0" y="385763"/>
            <a:ext cx="9144000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2388438029_c3ea787e37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3676962009_8284c84d5c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Kép 1" descr="2926265292_693a0f71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Kép 1" descr="2702011686_c7ee561963_o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Kép 1" descr="3412039624_f0766855f5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447675"/>
            <a:ext cx="91440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Kép 1" descr="3422441840_941ab0a381_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Kép 1" descr="jazz3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Kép 2" descr="New_Orleans-2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Kép 1" descr="img_3644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Kép 1" descr="jazz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Kép 1" descr="jazz4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163513"/>
            <a:ext cx="9144000" cy="652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4143372" y="1785926"/>
            <a:ext cx="2327881" cy="646331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Woody Allen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Kép 1" descr="jazz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449263"/>
            <a:ext cx="9144000" cy="595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Kép 1" descr="jazz7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Kép 2" descr="new_orleans_nightclu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Kép 3" descr="NOLA_Bourbon_St_bars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Kép 1" descr="jazz8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Kép 1" descr="French Qtr New Orleans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Kép 1" descr="New_Orleans_gas_lamp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714348" y="642918"/>
            <a:ext cx="2441695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8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The</a:t>
            </a:r>
          </a:p>
        </p:txBody>
      </p:sp>
      <p:sp>
        <p:nvSpPr>
          <p:cNvPr id="4" name="Téglalap 3"/>
          <p:cNvSpPr/>
          <p:nvPr/>
        </p:nvSpPr>
        <p:spPr>
          <a:xfrm>
            <a:off x="529097" y="2214554"/>
            <a:ext cx="2914580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End</a:t>
            </a:r>
          </a:p>
        </p:txBody>
      </p:sp>
      <p:sp>
        <p:nvSpPr>
          <p:cNvPr id="5" name="Téglalap 4"/>
          <p:cNvSpPr/>
          <p:nvPr/>
        </p:nvSpPr>
        <p:spPr>
          <a:xfrm>
            <a:off x="0" y="6334780"/>
            <a:ext cx="114967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Judy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+-+New+Orléans+..+30+05+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USA+-+New+Orléans+..+30+05+2011</Template>
  <TotalTime>1</TotalTime>
  <Words>29</Words>
  <Application>Microsoft Office PowerPoint</Application>
  <PresentationFormat>Presentación en pantalla (4:3)</PresentationFormat>
  <Paragraphs>10</Paragraphs>
  <Slides>75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9" baseType="lpstr">
      <vt:lpstr>Arial</vt:lpstr>
      <vt:lpstr>Calibri</vt:lpstr>
      <vt:lpstr>USA+-+New+Orléans+..+30+05+2011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2015-09-28T07:47:47Z</dcterms:created>
  <dcterms:modified xsi:type="dcterms:W3CDTF">2015-09-28T07:49:26Z</dcterms:modified>
</cp:coreProperties>
</file>