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4" r:id="rId3"/>
    <p:sldId id="375" r:id="rId4"/>
    <p:sldId id="265" r:id="rId5"/>
    <p:sldId id="287" r:id="rId6"/>
    <p:sldId id="263" r:id="rId7"/>
    <p:sldId id="259" r:id="rId8"/>
    <p:sldId id="266" r:id="rId9"/>
    <p:sldId id="267" r:id="rId10"/>
    <p:sldId id="272" r:id="rId11"/>
    <p:sldId id="273" r:id="rId12"/>
    <p:sldId id="283" r:id="rId13"/>
    <p:sldId id="276" r:id="rId14"/>
    <p:sldId id="277" r:id="rId15"/>
    <p:sldId id="280" r:id="rId16"/>
    <p:sldId id="282" r:id="rId17"/>
    <p:sldId id="288" r:id="rId18"/>
    <p:sldId id="284" r:id="rId19"/>
    <p:sldId id="285" r:id="rId20"/>
    <p:sldId id="290" r:id="rId21"/>
    <p:sldId id="292" r:id="rId22"/>
    <p:sldId id="383" r:id="rId23"/>
    <p:sldId id="293" r:id="rId24"/>
    <p:sldId id="307" r:id="rId25"/>
    <p:sldId id="297" r:id="rId26"/>
    <p:sldId id="302" r:id="rId27"/>
    <p:sldId id="303" r:id="rId28"/>
    <p:sldId id="304" r:id="rId29"/>
    <p:sldId id="305" r:id="rId30"/>
    <p:sldId id="296" r:id="rId31"/>
    <p:sldId id="295" r:id="rId32"/>
    <p:sldId id="311" r:id="rId33"/>
    <p:sldId id="379" r:id="rId34"/>
    <p:sldId id="380" r:id="rId35"/>
    <p:sldId id="306" r:id="rId36"/>
    <p:sldId id="312" r:id="rId37"/>
    <p:sldId id="378" r:id="rId38"/>
    <p:sldId id="314" r:id="rId39"/>
    <p:sldId id="317" r:id="rId40"/>
    <p:sldId id="381" r:id="rId41"/>
    <p:sldId id="323" r:id="rId42"/>
    <p:sldId id="318" r:id="rId43"/>
    <p:sldId id="327" r:id="rId44"/>
    <p:sldId id="382" r:id="rId45"/>
    <p:sldId id="320" r:id="rId46"/>
    <p:sldId id="330" r:id="rId47"/>
    <p:sldId id="309" r:id="rId48"/>
    <p:sldId id="324" r:id="rId49"/>
    <p:sldId id="325" r:id="rId50"/>
    <p:sldId id="299" r:id="rId51"/>
    <p:sldId id="300" r:id="rId52"/>
    <p:sldId id="269" r:id="rId53"/>
    <p:sldId id="278" r:id="rId54"/>
    <p:sldId id="279" r:id="rId55"/>
    <p:sldId id="329" r:id="rId56"/>
    <p:sldId id="262" r:id="rId57"/>
    <p:sldId id="258" r:id="rId58"/>
    <p:sldId id="289" r:id="rId59"/>
    <p:sldId id="315" r:id="rId60"/>
    <p:sldId id="298" r:id="rId61"/>
    <p:sldId id="294" r:id="rId62"/>
    <p:sldId id="308" r:id="rId63"/>
    <p:sldId id="310" r:id="rId64"/>
    <p:sldId id="337" r:id="rId65"/>
    <p:sldId id="347" r:id="rId66"/>
    <p:sldId id="334" r:id="rId67"/>
    <p:sldId id="339" r:id="rId68"/>
    <p:sldId id="338" r:id="rId69"/>
    <p:sldId id="335" r:id="rId70"/>
    <p:sldId id="341" r:id="rId71"/>
    <p:sldId id="355" r:id="rId72"/>
    <p:sldId id="369" r:id="rId73"/>
    <p:sldId id="342" r:id="rId74"/>
    <p:sldId id="331" r:id="rId75"/>
    <p:sldId id="353" r:id="rId76"/>
    <p:sldId id="384" r:id="rId77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erbKncv17uDFUPoUlBVrQ==" hashData="wy9f/Z/bENTWTcrPWsItkX/5n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3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E69D3-3420-4CFD-B9A8-12F94C34437C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CEA92-E68B-46BC-9B0A-F62645E6F31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60020779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2997E-6CB2-495D-8CD5-43EB3C8B6AC4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A731C-11C7-49D7-A798-E8C7CE0E6CA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1899305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CF071-1C62-41AD-BDE8-B621C6604C7F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A6898-A3D5-449F-9EE7-D0EA44B9456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31565881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E0294-1EC0-46A8-919A-438FD055961C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D0E72-8E24-4131-AC95-3AC362566F3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75229369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52577-5BF5-43C0-8CB5-AB24B83FECF9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24FC1-4D42-417D-B839-3092882C221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44273957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419E4-8891-4A66-B54E-4D6EFCE02AD8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5453A-734C-4C15-B3B8-04F957F054A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10938899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09859-26C6-471E-AB1B-C19A4166E24D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6AAC4-682F-4148-B751-AB59763A1A0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3673384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3A466-A14D-456E-80F1-23A0BB72CDBB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B5A0D-D6B0-42D5-B24D-20F3F06D78B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96255438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E693D-0805-48D9-A6E3-85999FC217F4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DD23E-23EC-4571-BB0D-7A5B8E18187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60779938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BC61E-38C4-4FB4-A160-72AC81E3A6FF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39B99-6777-4B0E-8016-B91DDCD82DC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06032021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7ECF1-6923-48FB-B8AC-D3AD0A5A80E6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03964-32A3-417A-8985-192888A210F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36028429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96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4899D6D-53FB-4D63-9CC0-E63EFA7F29ED}" type="datetimeFigureOut">
              <a:rPr lang="hu-HU"/>
              <a:pPr>
                <a:defRPr/>
              </a:pPr>
              <a:t>2022.01.11.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13DDC4-B77D-48A9-ACE8-55860D0A0CA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jazz.gif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1142976" y="5657671"/>
            <a:ext cx="6651180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7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New Orleans</a:t>
            </a:r>
          </a:p>
        </p:txBody>
      </p:sp>
    </p:spTree>
  </p:cSld>
  <p:clrMapOvr>
    <a:masterClrMapping/>
  </p:clrMapOvr>
  <p:transition spd="slow" advTm="10000">
    <p:randomBar dir="vert"/>
    <p:sndAc>
      <p:stSnd loop="1">
        <p:snd r:embed="rId2" name="Dream a Little Dream of Me - Ella &amp; Satch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new-orleans-09-09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ép 2" descr="Musiker108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57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1214414" y="785794"/>
            <a:ext cx="368081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Ella Fitzgerald</a:t>
            </a:r>
            <a:endParaRPr lang="hu-HU" sz="2800" b="1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1214414" y="142852"/>
            <a:ext cx="398859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Louis Armstrong</a:t>
            </a:r>
          </a:p>
        </p:txBody>
      </p:sp>
      <p:sp>
        <p:nvSpPr>
          <p:cNvPr id="6" name="Téglalap 5"/>
          <p:cNvSpPr/>
          <p:nvPr/>
        </p:nvSpPr>
        <p:spPr>
          <a:xfrm>
            <a:off x="1142976" y="1357298"/>
            <a:ext cx="358784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Oscar Peterson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55089188_78724ea456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2298718791_009890b1a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2008 New Orleans Bourbon Street--enough said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087 - Bourbon St., New Orleans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55091660_4726100812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55098503_d053a779b0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67545276_14f547cf53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212681658_f08b78fd1e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725807891_b251401915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305406325_ab8d8affc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399044417_5ff5359a7e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0"/>
            <a:ext cx="8143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2" descr="461083526_235ed953b7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461194943_aca950a3dd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2299515640_120970dfa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967923498_ae2aec371f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0"/>
            <a:ext cx="8429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1801235084_02d0f25e3c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2438807408_2d1eeca207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Kép 1" descr="2483304417_d2fc8c639f_o.jpg"/>
          <p:cNvPicPr>
            <a:picLocks noChangeAspect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2484113728_4ba6edac19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0"/>
            <a:ext cx="7143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3813306706_9014cc8c0d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2512421018_c271f3e63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3384670183_34cb577cf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2899321985_c378cfa15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3194463435_d56b6b6f24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3211237549_7143833f66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3307754133_135bae5218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3331224117_bbd7ffd8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2887016936_508347713c_b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2741321513_2278fbeea1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3464450676_94392f49f3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new_orleans_balconie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New_Orleans_-_French_Quarter_-_balcon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3384665323_a369a700bf_b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6463"/>
            <a:ext cx="9144000" cy="504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3479262641_bcb2899d6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0"/>
            <a:ext cx="8604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neworleans_7_bg_021503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3663338251_680db6762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3711526908_4f1acacd5f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jazz9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643813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balconies_in_new_orlean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3718795349_c52972aa00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Cafe_du_Monde_New_Orleans.jpg"/>
          <p:cNvPicPr>
            <a:picLocks noChangeAspect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98057028_e360894674_o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3812486015_343575967a_b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dsc_8172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3421627389_f60c12327d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BOU_0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Brennans_New_Orlean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3071880752_47ca691b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3094705477_089bec8080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2" descr="85321973_adea25077d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401289272_5431974af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401289354_880a9175c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2" descr="djabe_neworleansclub_2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588"/>
            <a:ext cx="9144000" cy="660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2" descr="2004-11-14_New_Orleans_3__03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07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"/>
          <a:stretch>
            <a:fillRect/>
          </a:stretch>
        </p:blipFill>
        <p:spPr bwMode="auto">
          <a:xfrm>
            <a:off x="0" y="385763"/>
            <a:ext cx="9144000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2388438029_c3ea787e3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3676962009_8284c84d5c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1" descr="2926265292_693a0f71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Kép 1" descr="2702011686_c7ee561963_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Kép 1" descr="3412039624_f0766855f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Kép 1" descr="3422441840_941ab0a381_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Kép 1" descr="jazz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Kép 2" descr="New_Orleans-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Kép 1" descr="img_364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Kép 1" descr="jazz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Kép 1" descr="jazz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2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4143372" y="1785926"/>
            <a:ext cx="2327881" cy="646331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Woody Allen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Kép 1" descr="jazz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263"/>
            <a:ext cx="9144000" cy="595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Kép 1" descr="jazz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Kép 2" descr="new_orleans_nightclu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Kép 3" descr="NOLA_Bourbon_St_bar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Kép 1" descr="jazz8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Kép 1" descr="French Qtr New Orlean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Kép 1" descr="New_Orleans_gas_lamp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714348" y="642918"/>
            <a:ext cx="2441695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8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The</a:t>
            </a:r>
          </a:p>
        </p:txBody>
      </p:sp>
      <p:sp>
        <p:nvSpPr>
          <p:cNvPr id="4" name="Téglalap 3"/>
          <p:cNvSpPr/>
          <p:nvPr/>
        </p:nvSpPr>
        <p:spPr>
          <a:xfrm>
            <a:off x="529097" y="2214554"/>
            <a:ext cx="2914580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End</a:t>
            </a:r>
          </a:p>
        </p:txBody>
      </p:sp>
      <p:sp>
        <p:nvSpPr>
          <p:cNvPr id="5" name="Téglalap 4"/>
          <p:cNvSpPr/>
          <p:nvPr/>
        </p:nvSpPr>
        <p:spPr>
          <a:xfrm>
            <a:off x="0" y="6334780"/>
            <a:ext cx="114967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FFA95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Judy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New Orléans .. 30 05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New Orléans .. 30 05 2011</Template>
  <TotalTime>1</TotalTime>
  <Words>29</Words>
  <Application>Microsoft Office PowerPoint</Application>
  <PresentationFormat>Presentación en pantalla (4:3)</PresentationFormat>
  <Paragraphs>10</Paragraphs>
  <Slides>75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9" baseType="lpstr">
      <vt:lpstr>Arial</vt:lpstr>
      <vt:lpstr>Calibri</vt:lpstr>
      <vt:lpstr>USA - New Orléans .. 30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2022-01-11T12:25:23Z</dcterms:created>
  <dcterms:modified xsi:type="dcterms:W3CDTF">2022-01-11T12:27:04Z</dcterms:modified>
</cp:coreProperties>
</file>