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97" r:id="rId2"/>
    <p:sldMasterId id="2147483711" r:id="rId3"/>
  </p:sldMasterIdLst>
  <p:sldIdLst>
    <p:sldId id="308" r:id="rId4"/>
    <p:sldId id="298" r:id="rId5"/>
    <p:sldId id="256" r:id="rId6"/>
    <p:sldId id="257" r:id="rId7"/>
    <p:sldId id="258" r:id="rId8"/>
    <p:sldId id="259" r:id="rId9"/>
    <p:sldId id="260" r:id="rId10"/>
    <p:sldId id="261" r:id="rId11"/>
    <p:sldId id="269" r:id="rId12"/>
    <p:sldId id="263" r:id="rId13"/>
    <p:sldId id="264" r:id="rId14"/>
    <p:sldId id="265" r:id="rId15"/>
    <p:sldId id="267" r:id="rId16"/>
    <p:sldId id="270" r:id="rId17"/>
    <p:sldId id="272" r:id="rId18"/>
    <p:sldId id="273" r:id="rId19"/>
    <p:sldId id="274" r:id="rId20"/>
    <p:sldId id="275" r:id="rId21"/>
    <p:sldId id="276" r:id="rId22"/>
    <p:sldId id="279" r:id="rId23"/>
    <p:sldId id="281" r:id="rId24"/>
    <p:sldId id="271" r:id="rId25"/>
    <p:sldId id="282" r:id="rId26"/>
    <p:sldId id="283" r:id="rId27"/>
    <p:sldId id="285" r:id="rId28"/>
    <p:sldId id="287" r:id="rId29"/>
    <p:sldId id="288" r:id="rId30"/>
    <p:sldId id="289" r:id="rId31"/>
    <p:sldId id="292" r:id="rId32"/>
    <p:sldId id="293" r:id="rId33"/>
    <p:sldId id="294" r:id="rId34"/>
    <p:sldId id="296" r:id="rId35"/>
    <p:sldId id="297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9" r:id="rId4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GbhMPyF8OU0qcjOI4W7Kw==" hashData="wvSdj88HIgmPU/t4QX6PdX0MI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6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50186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50187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C4359-C990-437F-A83D-C3A376E765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CEB19-F08E-4093-8F3E-F077A1AACA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B9BB4-2141-48AA-B683-42083009C2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CDE48-362A-4359-9A4E-E36B84A7A7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312A8-8847-4E74-8588-23E50177F2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C8248-9FA4-4D77-84BD-5EA46AB952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22686-4B75-4F5D-9C14-9DC2C3634E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685DD-11DA-4AC3-AC3F-57464229D7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BCD63-E72E-4858-B6F9-3FF2D9FD5C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EE41C-80D6-4705-B345-2F79956287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1E16B-8E23-46D6-A311-9AD2EFF6A1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7A1B4-66D0-4668-BC76-D1B5353F900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4915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4915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4915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4915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036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37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38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4916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4916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9164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9165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9166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fld id="{2659870D-C33D-40CA-8B71-4534FE2FA9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09" r:id="rId2"/>
    <p:sldLayoutId id="2147483708" r:id="rId3"/>
    <p:sldLayoutId id="2147483707" r:id="rId4"/>
    <p:sldLayoutId id="2147483706" r:id="rId5"/>
    <p:sldLayoutId id="2147483705" r:id="rId6"/>
    <p:sldLayoutId id="2147483704" r:id="rId7"/>
    <p:sldLayoutId id="2147483703" r:id="rId8"/>
    <p:sldLayoutId id="2147483702" r:id="rId9"/>
    <p:sldLayoutId id="2147483701" r:id="rId10"/>
    <p:sldLayoutId id="2147483700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DBE7788-7FD7-4060-8795-207A922662E4}" type="datetimeFigureOut">
              <a:rPr lang="es-ES"/>
              <a:pPr>
                <a:defRPr/>
              </a:pPr>
              <a:t>24/11/2014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8A0E4E3-20C4-4BBE-BFB4-5DA4857C4DAE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C9A940-F811-4F44-A2BC-0AE41BAA9C7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5124" name="Picture 4" descr="mapa_buenosai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WordArt 6"/>
          <p:cNvSpPr>
            <a:spLocks noChangeArrowheads="1" noChangeShapeType="1" noTextEdit="1"/>
          </p:cNvSpPr>
          <p:nvPr/>
        </p:nvSpPr>
        <p:spPr bwMode="auto">
          <a:xfrm>
            <a:off x="4284663" y="4005263"/>
            <a:ext cx="1876425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NECOCHEA</a:t>
            </a:r>
          </a:p>
        </p:txBody>
      </p:sp>
      <p:sp>
        <p:nvSpPr>
          <p:cNvPr id="5126" name="WordArt 7"/>
          <p:cNvSpPr>
            <a:spLocks noChangeArrowheads="1" noChangeShapeType="1" noTextEdit="1"/>
          </p:cNvSpPr>
          <p:nvPr/>
        </p:nvSpPr>
        <p:spPr bwMode="auto">
          <a:xfrm>
            <a:off x="5292725" y="6021388"/>
            <a:ext cx="1285875" cy="371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Sagutxu,si</a:t>
            </a:r>
          </a:p>
        </p:txBody>
      </p:sp>
      <p:pic>
        <p:nvPicPr>
          <p:cNvPr id="5127" name="Picture 8" descr="Imagen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77025" y="5589588"/>
            <a:ext cx="246697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1042988" y="260350"/>
            <a:ext cx="7124700" cy="1133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3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/>
              </a:rPr>
              <a:t>JUAN CARLOS</a:t>
            </a:r>
          </a:p>
        </p:txBody>
      </p:sp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250825" y="3860800"/>
            <a:ext cx="17621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3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/>
              </a:rPr>
              <a:t>MÚSICA</a:t>
            </a:r>
          </a:p>
        </p:txBody>
      </p:sp>
      <p:pic>
        <p:nvPicPr>
          <p:cNvPr id="6150" name="Picture 6" descr="0001310964_3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1844675"/>
            <a:ext cx="3084513" cy="308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Joan Manuel Serra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1844675"/>
            <a:ext cx="283527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WordArt 8"/>
          <p:cNvSpPr>
            <a:spLocks noChangeArrowheads="1" noChangeShapeType="1" noTextEdit="1"/>
          </p:cNvSpPr>
          <p:nvPr/>
        </p:nvSpPr>
        <p:spPr bwMode="auto">
          <a:xfrm>
            <a:off x="6516688" y="4221163"/>
            <a:ext cx="12192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SERRAT</a:t>
            </a:r>
          </a:p>
        </p:txBody>
      </p:sp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3059113" y="5013325"/>
            <a:ext cx="29337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ZAMBA DEL GRILLO</a:t>
            </a:r>
          </a:p>
        </p:txBody>
      </p:sp>
      <p:sp>
        <p:nvSpPr>
          <p:cNvPr id="6154" name="WordArt 10"/>
          <p:cNvSpPr>
            <a:spLocks noChangeArrowheads="1" noChangeShapeType="1" noTextEdit="1"/>
          </p:cNvSpPr>
          <p:nvPr/>
        </p:nvSpPr>
        <p:spPr bwMode="auto">
          <a:xfrm>
            <a:off x="611188" y="6308725"/>
            <a:ext cx="809625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(CIUDADES DEL MUNDO QUE TENGO LA SUERTE DE CONOCER)</a:t>
            </a:r>
          </a:p>
        </p:txBody>
      </p:sp>
    </p:spTree>
  </p:cSld>
  <p:clrMapOvr>
    <a:masterClrMapping/>
  </p:clrMapOvr>
  <p:transition spd="slow">
    <p:dissolve/>
    <p:sndAc>
      <p:stSnd loop="1">
        <p:snd r:embed="rId2" name="Serrat- atahualpa yupanqui - (Serrat &amp; Los Chalchaleros) - Zamba Del Grillo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7172" name="Picture 5" descr="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0875" cy="724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8196" name="Picture 4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75788" cy="710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9220" name="Picture 4" descr="25757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5888"/>
            <a:ext cx="9144000" cy="697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0244" name="Picture 4" descr="1358173710_472974846_7-Alquiler-departamento-Necochea-9no-pisoFrente-al-mar-4-ambientes-Cochera-in-situ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475" y="-280988"/>
            <a:ext cx="9515475" cy="713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1268" name="Picture 5" descr="Casino-necoch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5888" y="0"/>
            <a:ext cx="9259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WordArt 6"/>
          <p:cNvSpPr>
            <a:spLocks noChangeArrowheads="1" noChangeShapeType="1" noTextEdit="1"/>
          </p:cNvSpPr>
          <p:nvPr/>
        </p:nvSpPr>
        <p:spPr bwMode="auto">
          <a:xfrm>
            <a:off x="539750" y="765175"/>
            <a:ext cx="44672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CASINO NECOCHEA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2292" name="Picture 4" descr="casi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8775" cy="718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3316" name="Picture 4" descr="800px-Necochea_Parque_Miguel_Lillo_Buenos_Aires_Argent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298450"/>
            <a:ext cx="9540875" cy="715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4340" name="Picture 4" descr="fundador angel mur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4787900" y="549275"/>
            <a:ext cx="2990850" cy="371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FUNDADOR ANGEL MURGA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5364" name="Picture 4" descr="igkesia del carmen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827088" y="620713"/>
            <a:ext cx="2409825" cy="371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IGLESIA DEL CARMEN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6388" name="Picture 4" descr="iglesia del carm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7412" name="Picture 5" descr="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8436" name="Picture 4" descr="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396413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WordArt 5"/>
          <p:cNvSpPr>
            <a:spLocks noChangeArrowheads="1" noChangeShapeType="1" noTextEdit="1"/>
          </p:cNvSpPr>
          <p:nvPr/>
        </p:nvSpPr>
        <p:spPr bwMode="auto">
          <a:xfrm>
            <a:off x="0" y="260350"/>
            <a:ext cx="36195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MONUMENTO A SAN MARTIN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19460" name="Picture 4" descr="monumento-malvinas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37713" cy="698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WordArt 5"/>
          <p:cNvSpPr>
            <a:spLocks noChangeArrowheads="1" noChangeShapeType="1" noTextEdit="1"/>
          </p:cNvSpPr>
          <p:nvPr/>
        </p:nvSpPr>
        <p:spPr bwMode="auto">
          <a:xfrm>
            <a:off x="5003800" y="476250"/>
            <a:ext cx="38862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MONUMENTO A LAS MALVINAS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0484" name="Picture 4" descr="monumento-malvina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2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1508" name="Picture 4" descr="necochea-esquin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5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2532" name="Picture 5" descr="necochea-avenida2centr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4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WordArt 6"/>
          <p:cNvSpPr>
            <a:spLocks noChangeArrowheads="1" noChangeShapeType="1" noTextEdit="1"/>
          </p:cNvSpPr>
          <p:nvPr/>
        </p:nvSpPr>
        <p:spPr bwMode="auto">
          <a:xfrm>
            <a:off x="4356100" y="620713"/>
            <a:ext cx="24003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AVENIDA CENTRAL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3556" name="Picture 4" descr="necochea-avenid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836275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4580" name="Picture 4" descr="necochea-esqu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5725"/>
            <a:ext cx="9540875" cy="694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5604" name="Picture 5" descr="zona antigua de quequé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75788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WordArt 6"/>
          <p:cNvSpPr>
            <a:spLocks noChangeArrowheads="1" noChangeShapeType="1" noTextEdit="1"/>
          </p:cNvSpPr>
          <p:nvPr/>
        </p:nvSpPr>
        <p:spPr bwMode="auto">
          <a:xfrm>
            <a:off x="3492500" y="188913"/>
            <a:ext cx="272415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ZONA ANTIGUA DE QUEQUÉN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6628" name="Picture 4" descr="sociedad-rur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" y="0"/>
            <a:ext cx="9115425" cy="702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7652" name="Picture 4" descr="puente-colgante hipolito yrigoy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WordArt 5"/>
          <p:cNvSpPr>
            <a:spLocks noChangeArrowheads="1" noChangeShapeType="1" noTextEdit="1"/>
          </p:cNvSpPr>
          <p:nvPr/>
        </p:nvSpPr>
        <p:spPr bwMode="auto">
          <a:xfrm>
            <a:off x="611188" y="908050"/>
            <a:ext cx="19716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PUENTE COLGANTE</a:t>
            </a:r>
          </a:p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HIPOLITO YRIGOYEN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8676" name="Picture 4" descr="6806_12510878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29700" name="Picture 4" descr="Puente_hipolito_yrigoy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677025" y="-319088"/>
            <a:ext cx="22498050" cy="74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0724" name="Picture 5" descr="800px-Muelle-pescado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7838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1748" name="Picture 4" descr="escoll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2772" name="Picture 4" descr="aguama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1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3796" name="Picture 4" descr="necochea02-turis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5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4820" name="Picture 4" descr="necochea 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1800" cy="698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5844" name="Picture 4" descr="Necochea pla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3688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6868" name="Picture 5" descr="NECOCHEA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5488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7892" name="Picture 4" descr="avenida costan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8663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3203575" y="549275"/>
            <a:ext cx="215265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AVENIDA DE LA COSTA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8916" name="Picture 5" descr="faro de que queqé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9763" cy="715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WordArt 6"/>
          <p:cNvSpPr>
            <a:spLocks noChangeArrowheads="1" noChangeShapeType="1" noTextEdit="1"/>
          </p:cNvSpPr>
          <p:nvPr/>
        </p:nvSpPr>
        <p:spPr bwMode="auto">
          <a:xfrm>
            <a:off x="5651500" y="549275"/>
            <a:ext cx="3152775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FARO DE  QUEQUÉN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9940" name="Picture 4" descr="6806_12516056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0964" name="Picture 5" descr="Necoch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5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WordArt 7"/>
          <p:cNvSpPr>
            <a:spLocks noChangeArrowheads="1" noChangeShapeType="1" noTextEdit="1"/>
          </p:cNvSpPr>
          <p:nvPr/>
        </p:nvSpPr>
        <p:spPr bwMode="auto">
          <a:xfrm>
            <a:off x="4787900" y="404813"/>
            <a:ext cx="39624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PUERTO NECOCHEA-QUEQUÉN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1988" name="Picture 7" descr="pto_queque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3012" name="Picture 4" descr="PUER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8638" cy="699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4036" name="Picture 5" descr="100_67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32925" cy="707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5060" name="Picture 5" descr="mural-del-puer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2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WordArt 6"/>
          <p:cNvSpPr>
            <a:spLocks noChangeArrowheads="1" noChangeShapeType="1" noTextEdit="1"/>
          </p:cNvSpPr>
          <p:nvPr/>
        </p:nvSpPr>
        <p:spPr bwMode="auto">
          <a:xfrm>
            <a:off x="755650" y="620713"/>
            <a:ext cx="28575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MURAL EN EL PUERTO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6084" name="Picture 4" descr="_MG_0006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7488" y="-242888"/>
            <a:ext cx="9361488" cy="732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47108" name="Picture 4" descr="Necochea-atarde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WordArt 5"/>
          <p:cNvSpPr>
            <a:spLocks noChangeArrowheads="1" noChangeShapeType="1" noTextEdit="1"/>
          </p:cNvSpPr>
          <p:nvPr/>
        </p:nvSpPr>
        <p:spPr bwMode="auto">
          <a:xfrm>
            <a:off x="971550" y="836613"/>
            <a:ext cx="32099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JUAN CARLOS</a:t>
            </a:r>
          </a:p>
        </p:txBody>
      </p:sp>
      <p:sp>
        <p:nvSpPr>
          <p:cNvPr id="47110" name="WordArt 6"/>
          <p:cNvSpPr>
            <a:spLocks noChangeArrowheads="1" noChangeShapeType="1" noTextEdit="1"/>
          </p:cNvSpPr>
          <p:nvPr/>
        </p:nvSpPr>
        <p:spPr bwMode="auto">
          <a:xfrm>
            <a:off x="7524750" y="6092825"/>
            <a:ext cx="7239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FIN</a:t>
            </a:r>
          </a:p>
        </p:txBody>
      </p:sp>
      <p:pic>
        <p:nvPicPr>
          <p:cNvPr id="47111" name="Picture 7" descr="26dormi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836613"/>
            <a:ext cx="7905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cochea_argentina_0">
  <a:themeElements>
    <a:clrScheme name="Órbita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necochea_argentina_0</Template>
  <TotalTime>1</TotalTime>
  <Words>122</Words>
  <Application>Microsoft Office PowerPoint</Application>
  <PresentationFormat>Presentación en pantalla (4:3)</PresentationFormat>
  <Paragraphs>50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Wingdings</vt:lpstr>
      <vt:lpstr>Calibri</vt:lpstr>
      <vt:lpstr>Calibri Light</vt:lpstr>
      <vt:lpstr>necochea_argentina_0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2014-11-24T17:03:51Z</dcterms:created>
  <dcterms:modified xsi:type="dcterms:W3CDTF">2014-11-24T17:05:48Z</dcterms:modified>
</cp:coreProperties>
</file>