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9" r:id="rId43"/>
    <p:sldId id="300" r:id="rId44"/>
    <p:sldId id="301" r:id="rId45"/>
    <p:sldId id="302" r:id="rId46"/>
    <p:sldId id="303" r:id="rId47"/>
    <p:sldId id="304" r:id="rId48"/>
    <p:sldId id="298" r:id="rId49"/>
    <p:sldId id="305" r:id="rId50"/>
    <p:sldId id="306" r:id="rId51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2d42UFo6Sj3eCY9Qh6Jbg" hashData="5FIzSme2vIlsw4qS3vto5etv8c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0" autoAdjust="0"/>
    <p:restoredTop sz="94693" autoAdjust="0"/>
  </p:normalViewPr>
  <p:slideViewPr>
    <p:cSldViewPr>
      <p:cViewPr varScale="1">
        <p:scale>
          <a:sx n="73" d="100"/>
          <a:sy n="73" d="100"/>
        </p:scale>
        <p:origin x="-8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96B3C-0E5E-445F-A277-8674B43A12E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AD28F-E0DF-425F-8B43-C4FFAF631EE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92BE8-741B-4DDF-8FE2-D08FBFAD492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28C3B3-938A-46DA-8C56-525D581D7E5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750E1-38FA-4756-A5F2-B8D478872F8E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CAB14-19C1-4A3E-A3D3-8E7DCD31B77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E04A1-C64E-4BB4-A47D-D9EBDB88159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DED6E-9A3F-4094-AEE0-E2448CABC99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B97CD-32B2-42B7-BED2-0426D69FA51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AA46C-6C50-4D17-BEB1-CB4FB2EC7E0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F8C5F-6374-4169-A767-619380B78B5E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B49A90-ACCD-4C6D-AC6F-4F54BF0F24CC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6011863" y="5589588"/>
            <a:ext cx="2571750" cy="5683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Felizardo's Creations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971550" y="2205038"/>
            <a:ext cx="7200900" cy="2228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spc="1921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cheroke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9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52" grpId="0" animBg="1"/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1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695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33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3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3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33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309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2633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583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6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849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221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3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2244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4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3333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78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868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5167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0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2333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4117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9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1667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9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1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7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59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1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WordArt 4"/>
          <p:cNvSpPr>
            <a:spLocks noChangeArrowheads="1" noChangeShapeType="1" noTextEdit="1"/>
          </p:cNvSpPr>
          <p:nvPr/>
        </p:nvSpPr>
        <p:spPr bwMode="auto">
          <a:xfrm>
            <a:off x="6156325" y="5445125"/>
            <a:ext cx="2376488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spc="80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noFill/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Impact"/>
              </a:rPr>
              <a:t>Nazaré</a:t>
            </a:r>
          </a:p>
        </p:txBody>
      </p:sp>
    </p:spTree>
  </p:cSld>
  <p:clrMapOvr>
    <a:masterClrMapping/>
  </p:clrMapOvr>
  <p:transition advTm="70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 r="-121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5148263" y="5876925"/>
            <a:ext cx="231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000">
                <a:solidFill>
                  <a:schemeClr val="bg1"/>
                </a:solidFill>
              </a:rPr>
              <a:t>Música - Cherokee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5148263" y="5157788"/>
            <a:ext cx="3121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000">
                <a:solidFill>
                  <a:schemeClr val="bg1"/>
                </a:solidFill>
              </a:rPr>
              <a:t>Fotos - de 12 autores</a:t>
            </a:r>
          </a:p>
          <a:p>
            <a:r>
              <a:rPr lang="pt-PT" sz="2000">
                <a:solidFill>
                  <a:schemeClr val="bg1"/>
                </a:solidFill>
              </a:rPr>
              <a:t>devidamente identificados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5148263" y="4724400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000">
                <a:solidFill>
                  <a:schemeClr val="bg1"/>
                </a:solidFill>
              </a:rPr>
              <a:t>Formatação - Paulo Felizardo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4787900" y="1268413"/>
            <a:ext cx="3865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000" dirty="0">
                <a:solidFill>
                  <a:schemeClr val="bg1"/>
                </a:solidFill>
              </a:rPr>
              <a:t>http://www.portugallusofono.com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787900" y="1700213"/>
            <a:ext cx="3476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000">
                <a:solidFill>
                  <a:schemeClr val="bg1"/>
                </a:solidFill>
              </a:rPr>
              <a:t>portugallusofono@gmail.com</a:t>
            </a:r>
          </a:p>
        </p:txBody>
      </p:sp>
    </p:spTree>
    <p:custDataLst>
      <p:tags r:id="rId1"/>
    </p:custData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52231" grpId="0"/>
      <p:bldP spid="5223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5|2.7|3.1|4.1"/>
</p:tagLst>
</file>

<file path=ppt/theme/theme1.xml><?xml version="1.0" encoding="utf-8"?>
<a:theme xmlns:a="http://schemas.openxmlformats.org/drawingml/2006/main" name="NAZARÉ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NAZARÉ</Template>
  <TotalTime>3</TotalTime>
  <Words>128</Words>
  <Application>Microsoft Office PowerPoint</Application>
  <PresentationFormat>Presentación en pantalla (4:3)</PresentationFormat>
  <Paragraphs>83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1" baseType="lpstr">
      <vt:lpstr>NAZARÉ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>Felizardo's Creations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Apresentação</dc:subject>
  <dc:creator>Jose Luis</dc:creator>
  <cp:lastModifiedBy>Jose Luis</cp:lastModifiedBy>
  <cp:revision>1</cp:revision>
  <dcterms:created xsi:type="dcterms:W3CDTF">2013-08-04T16:57:19Z</dcterms:created>
  <dcterms:modified xsi:type="dcterms:W3CDTF">2013-08-04T17:00:39Z</dcterms:modified>
  <cp:category>Gentes e locais</cp:category>
</cp:coreProperties>
</file>