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9"/>
  </p:notesMasterIdLst>
  <p:handoutMasterIdLst>
    <p:handoutMasterId r:id="rId120"/>
  </p:handoutMasterIdLst>
  <p:sldIdLst>
    <p:sldId id="363" r:id="rId3"/>
    <p:sldId id="451" r:id="rId4"/>
    <p:sldId id="452" r:id="rId5"/>
    <p:sldId id="398" r:id="rId6"/>
    <p:sldId id="399" r:id="rId7"/>
    <p:sldId id="400" r:id="rId8"/>
    <p:sldId id="364" r:id="rId9"/>
    <p:sldId id="401" r:id="rId10"/>
    <p:sldId id="402" r:id="rId11"/>
    <p:sldId id="403" r:id="rId12"/>
    <p:sldId id="365" r:id="rId13"/>
    <p:sldId id="366" r:id="rId14"/>
    <p:sldId id="367" r:id="rId15"/>
    <p:sldId id="369" r:id="rId16"/>
    <p:sldId id="482" r:id="rId17"/>
    <p:sldId id="483" r:id="rId18"/>
    <p:sldId id="481" r:id="rId19"/>
    <p:sldId id="371" r:id="rId20"/>
    <p:sldId id="484" r:id="rId21"/>
    <p:sldId id="372" r:id="rId22"/>
    <p:sldId id="374" r:id="rId23"/>
    <p:sldId id="376" r:id="rId24"/>
    <p:sldId id="377" r:id="rId25"/>
    <p:sldId id="378" r:id="rId26"/>
    <p:sldId id="379" r:id="rId27"/>
    <p:sldId id="380" r:id="rId28"/>
    <p:sldId id="381" r:id="rId29"/>
    <p:sldId id="478" r:id="rId30"/>
    <p:sldId id="382" r:id="rId31"/>
    <p:sldId id="383" r:id="rId32"/>
    <p:sldId id="384" r:id="rId33"/>
    <p:sldId id="385" r:id="rId34"/>
    <p:sldId id="386" r:id="rId35"/>
    <p:sldId id="387" r:id="rId36"/>
    <p:sldId id="388" r:id="rId37"/>
    <p:sldId id="389" r:id="rId38"/>
    <p:sldId id="390" r:id="rId39"/>
    <p:sldId id="391" r:id="rId40"/>
    <p:sldId id="392" r:id="rId41"/>
    <p:sldId id="393" r:id="rId42"/>
    <p:sldId id="394" r:id="rId43"/>
    <p:sldId id="395" r:id="rId44"/>
    <p:sldId id="396" r:id="rId45"/>
    <p:sldId id="397" r:id="rId46"/>
    <p:sldId id="404" r:id="rId47"/>
    <p:sldId id="405" r:id="rId48"/>
    <p:sldId id="406" r:id="rId49"/>
    <p:sldId id="407" r:id="rId50"/>
    <p:sldId id="408" r:id="rId51"/>
    <p:sldId id="409" r:id="rId52"/>
    <p:sldId id="410" r:id="rId53"/>
    <p:sldId id="411" r:id="rId54"/>
    <p:sldId id="412" r:id="rId55"/>
    <p:sldId id="413" r:id="rId56"/>
    <p:sldId id="414" r:id="rId57"/>
    <p:sldId id="415" r:id="rId58"/>
    <p:sldId id="416" r:id="rId59"/>
    <p:sldId id="479" r:id="rId60"/>
    <p:sldId id="418" r:id="rId61"/>
    <p:sldId id="419" r:id="rId62"/>
    <p:sldId id="420" r:id="rId63"/>
    <p:sldId id="421" r:id="rId64"/>
    <p:sldId id="422" r:id="rId65"/>
    <p:sldId id="423" r:id="rId66"/>
    <p:sldId id="424" r:id="rId67"/>
    <p:sldId id="425" r:id="rId68"/>
    <p:sldId id="426" r:id="rId69"/>
    <p:sldId id="427" r:id="rId70"/>
    <p:sldId id="428" r:id="rId71"/>
    <p:sldId id="429" r:id="rId72"/>
    <p:sldId id="430" r:id="rId73"/>
    <p:sldId id="431" r:id="rId74"/>
    <p:sldId id="432" r:id="rId75"/>
    <p:sldId id="433" r:id="rId76"/>
    <p:sldId id="434" r:id="rId77"/>
    <p:sldId id="435" r:id="rId78"/>
    <p:sldId id="437" r:id="rId79"/>
    <p:sldId id="438" r:id="rId80"/>
    <p:sldId id="439" r:id="rId81"/>
    <p:sldId id="440" r:id="rId82"/>
    <p:sldId id="441" r:id="rId83"/>
    <p:sldId id="442" r:id="rId84"/>
    <p:sldId id="443" r:id="rId85"/>
    <p:sldId id="444" r:id="rId86"/>
    <p:sldId id="445" r:id="rId87"/>
    <p:sldId id="446" r:id="rId88"/>
    <p:sldId id="447" r:id="rId89"/>
    <p:sldId id="448" r:id="rId90"/>
    <p:sldId id="449" r:id="rId91"/>
    <p:sldId id="450" r:id="rId92"/>
    <p:sldId id="453" r:id="rId93"/>
    <p:sldId id="454" r:id="rId94"/>
    <p:sldId id="455" r:id="rId95"/>
    <p:sldId id="456" r:id="rId96"/>
    <p:sldId id="457" r:id="rId97"/>
    <p:sldId id="458" r:id="rId98"/>
    <p:sldId id="459" r:id="rId99"/>
    <p:sldId id="460" r:id="rId100"/>
    <p:sldId id="461" r:id="rId101"/>
    <p:sldId id="462" r:id="rId102"/>
    <p:sldId id="463" r:id="rId103"/>
    <p:sldId id="464" r:id="rId104"/>
    <p:sldId id="465" r:id="rId105"/>
    <p:sldId id="466" r:id="rId106"/>
    <p:sldId id="467" r:id="rId107"/>
    <p:sldId id="468" r:id="rId108"/>
    <p:sldId id="469" r:id="rId109"/>
    <p:sldId id="470" r:id="rId110"/>
    <p:sldId id="471" r:id="rId111"/>
    <p:sldId id="472" r:id="rId112"/>
    <p:sldId id="473" r:id="rId113"/>
    <p:sldId id="474" r:id="rId114"/>
    <p:sldId id="477" r:id="rId115"/>
    <p:sldId id="475" r:id="rId116"/>
    <p:sldId id="476" r:id="rId117"/>
    <p:sldId id="485" r:id="rId1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MvW0he99QKT2Ay8FkJ0Qg==" hashData="l5EL4Apxsai7zqFKjPSk170Li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4587AB"/>
    <a:srgbClr val="8FC2F5"/>
    <a:srgbClr val="BB8747"/>
    <a:srgbClr val="F0DE94"/>
    <a:srgbClr val="EDE4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1" autoAdjust="0"/>
    <p:restoredTop sz="94694" autoAdjust="0"/>
  </p:normalViewPr>
  <p:slideViewPr>
    <p:cSldViewPr>
      <p:cViewPr>
        <p:scale>
          <a:sx n="47" d="100"/>
          <a:sy n="47" d="100"/>
        </p:scale>
        <p:origin x="-165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theme" Target="theme/theme1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tableStyles" Target="tableStyles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notesMaster" Target="notesMasters/notesMaster1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presProps" Target="presProps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8F481D6-78FF-4E3D-B981-F7FC39EF6E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93418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E7C75B1-0B08-4FC1-A160-FA36C7A6AA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94177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955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7955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05EB310C-C8A8-4B80-A9E3-9181859FDF9B}" type="slidenum">
              <a:rPr lang="es-ES" sz="1200"/>
              <a:pPr algn="r" eaLnBrk="1" hangingPunct="1"/>
              <a:t>8</a:t>
            </a:fld>
            <a:endParaRPr lang="es-E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2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3552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0970FA6-2E86-47A3-85C5-93C0812B8405}" type="slidenum">
              <a:rPr lang="es-ES" sz="1200"/>
              <a:pPr algn="r" eaLnBrk="1" hangingPunct="1"/>
              <a:t>11</a:t>
            </a:fld>
            <a:endParaRPr lang="es-E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757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3757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0481D06-E3E7-4E20-B6B6-E37E555412FE}" type="slidenum">
              <a:rPr lang="es-ES" sz="1200"/>
              <a:pPr algn="r" eaLnBrk="1" hangingPunct="1"/>
              <a:t>12</a:t>
            </a:fld>
            <a:endParaRPr lang="es-E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833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9834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E134878-4CA0-4F33-9177-05CE2067624E}" type="slidenum">
              <a:rPr lang="es-ES" sz="1200"/>
              <a:pPr algn="r" eaLnBrk="1" hangingPunct="1"/>
              <a:t>15</a:t>
            </a:fld>
            <a:endParaRPr lang="es-E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088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5088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85BD60E4-5FF6-40D5-AEBF-E1BF203B41AE}" type="slidenum">
              <a:rPr lang="es-ES" sz="1200"/>
              <a:pPr algn="r" eaLnBrk="1" hangingPunct="1"/>
              <a:t>22</a:t>
            </a:fld>
            <a:endParaRPr lang="es-E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293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5293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55FAD909-35DC-4993-8D6F-5C4C31C35155}" type="slidenum">
              <a:rPr lang="es-ES" sz="1200"/>
              <a:pPr algn="r" eaLnBrk="1" hangingPunct="1"/>
              <a:t>23</a:t>
            </a:fld>
            <a:endParaRPr lang="es-E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60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8605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C2032EE0-A888-4276-AC12-20A231C7A039}" type="slidenum">
              <a:rPr lang="es-ES" sz="1200"/>
              <a:pPr algn="r" eaLnBrk="1" hangingPunct="1"/>
              <a:t>28</a:t>
            </a:fld>
            <a:endParaRPr lang="es-ES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467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8467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FAD781D-7AE0-420E-91C6-BB42573E377D}" type="slidenum">
              <a:rPr lang="es-ES" sz="1200"/>
              <a:pPr algn="r" eaLnBrk="1" hangingPunct="1"/>
              <a:t>46</a:t>
            </a:fld>
            <a:endParaRPr lang="es-ES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286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286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B87DD015-6A26-40BE-96A9-0943B685B8A6}" type="slidenum">
              <a:rPr lang="es-ES" sz="1200"/>
              <a:pPr algn="r" eaLnBrk="1" hangingPunct="1"/>
              <a:t>53</a:t>
            </a:fld>
            <a:endParaRPr lang="es-E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491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491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B9F1A02-A438-45F0-9E5A-39DCC990136B}" type="slidenum">
              <a:rPr lang="es-ES" sz="1200"/>
              <a:pPr algn="r" eaLnBrk="1" hangingPunct="1"/>
              <a:t>54</a:t>
            </a:fld>
            <a:endParaRPr lang="es-E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6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696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C404CDDC-A678-4351-A19A-92AF1B297E41}" type="slidenum">
              <a:rPr lang="es-ES" sz="1200"/>
              <a:pPr algn="r" eaLnBrk="1" hangingPunct="1"/>
              <a:t>55</a:t>
            </a:fld>
            <a:endParaRPr lang="es-ES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901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901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58B304E-2236-4808-9A9F-00AE99E2BD9E}" type="slidenum">
              <a:rPr lang="es-ES" sz="1200"/>
              <a:pPr algn="r" eaLnBrk="1" hangingPunct="1"/>
              <a:t>56</a:t>
            </a:fld>
            <a:endParaRPr lang="es-ES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822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0822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8309E9C9-30EE-4DCC-BCF5-1B9AEE5816AC}" type="slidenum">
              <a:rPr lang="es-ES" sz="1200"/>
              <a:pPr algn="r" eaLnBrk="1" hangingPunct="1"/>
              <a:t>64</a:t>
            </a:fld>
            <a:endParaRPr lang="es-ES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027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027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C0BC107-BC82-40CE-A406-13C267BCF6A8}" type="slidenum">
              <a:rPr lang="es-ES" sz="1200"/>
              <a:pPr algn="r" eaLnBrk="1" hangingPunct="1"/>
              <a:t>65</a:t>
            </a:fld>
            <a:endParaRPr lang="es-ES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232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232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9D5F301-D9A8-41B4-98BA-06749FD01124}" type="slidenum">
              <a:rPr lang="es-ES" sz="1200"/>
              <a:pPr algn="r" eaLnBrk="1" hangingPunct="1"/>
              <a:t>66</a:t>
            </a:fld>
            <a:endParaRPr lang="es-ES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437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437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1DF7FAA8-7192-4700-B073-8D724431C1DE}" type="slidenum">
              <a:rPr lang="es-ES" sz="1200"/>
              <a:pPr algn="r" eaLnBrk="1" hangingPunct="1"/>
              <a:t>67</a:t>
            </a:fld>
            <a:endParaRPr lang="es-ES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4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744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84F6476-94FF-4CC6-9BD7-DE508A565085}" type="slidenum">
              <a:rPr lang="es-ES" sz="1200"/>
              <a:pPr algn="r" eaLnBrk="1" hangingPunct="1"/>
              <a:t>69</a:t>
            </a:fld>
            <a:endParaRPr lang="es-ES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461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2461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09AF12A-4DA2-4A32-A368-B525CF03A335}" type="slidenum">
              <a:rPr lang="es-ES" sz="1200"/>
              <a:pPr algn="r" eaLnBrk="1" hangingPunct="1"/>
              <a:t>75</a:t>
            </a:fld>
            <a:endParaRPr lang="es-ES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665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2666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785AF5A-3A2F-4A1B-81B9-289360167698}" type="slidenum">
              <a:rPr lang="es-ES" sz="1200"/>
              <a:pPr algn="r" eaLnBrk="1" hangingPunct="1"/>
              <a:t>76</a:t>
            </a:fld>
            <a:endParaRPr lang="es-ES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075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075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EE03B096-6F7E-49F4-AAFD-B45B28B26270}" type="slidenum">
              <a:rPr lang="es-ES" sz="1200"/>
              <a:pPr algn="r" eaLnBrk="1" hangingPunct="1"/>
              <a:t>77</a:t>
            </a:fld>
            <a:endParaRPr lang="es-ES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280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280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FD0F688-C187-488D-A705-D1387F4A4DF9}" type="slidenum">
              <a:rPr lang="es-ES" sz="1200"/>
              <a:pPr algn="r" eaLnBrk="1" hangingPunct="1"/>
              <a:t>78</a:t>
            </a:fld>
            <a:endParaRPr lang="es-ES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48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485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42A849D-F28C-492F-9668-24956C6A56F5}" type="slidenum">
              <a:rPr lang="es-ES" sz="1200"/>
              <a:pPr algn="r" eaLnBrk="1" hangingPunct="1"/>
              <a:t>79</a:t>
            </a:fld>
            <a:endParaRPr lang="es-ES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689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690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E8E2A051-D6CB-49CC-9AFE-EC4790BC8DBB}" type="slidenum">
              <a:rPr lang="es-ES" sz="1200"/>
              <a:pPr algn="r" eaLnBrk="1" hangingPunct="1"/>
              <a:t>80</a:t>
            </a:fld>
            <a:endParaRPr lang="es-ES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894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894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A8F5918-865B-491B-8AA3-297A7CC9123A}" type="slidenum">
              <a:rPr lang="es-ES" sz="1200"/>
              <a:pPr algn="r" eaLnBrk="1" hangingPunct="1"/>
              <a:t>81</a:t>
            </a:fld>
            <a:endParaRPr lang="es-ES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611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4611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BE6CBB67-9A38-4216-8877-47E981DCA711}" type="slidenum">
              <a:rPr lang="es-ES" sz="1200"/>
              <a:pPr algn="r" eaLnBrk="1" hangingPunct="1"/>
              <a:t>87</a:t>
            </a:fld>
            <a:endParaRPr lang="es-ES" sz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6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4816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0210F24-315E-4642-A7E7-6582CC89B668}" type="slidenum">
              <a:rPr lang="es-ES" sz="1200"/>
              <a:pPr algn="r" eaLnBrk="1" hangingPunct="1"/>
              <a:t>88</a:t>
            </a:fld>
            <a:endParaRPr lang="es-ES" sz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021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5021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9D9A2E6F-6CE2-4E78-88AD-2D08A9DA2478}" type="slidenum">
              <a:rPr lang="es-ES" sz="1200"/>
              <a:pPr algn="r" eaLnBrk="1" hangingPunct="1"/>
              <a:t>89</a:t>
            </a:fld>
            <a:endParaRPr lang="es-ES" sz="120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635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5635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EA667C2-6706-48C1-9407-A2C6C8062A40}" type="slidenum">
              <a:rPr lang="es-ES" sz="1200"/>
              <a:pPr algn="r" eaLnBrk="1" hangingPunct="1"/>
              <a:t>92</a:t>
            </a:fld>
            <a:endParaRPr lang="es-ES" sz="120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04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6045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CBE9A38-812F-4631-8154-41421FA6AE11}" type="slidenum">
              <a:rPr lang="es-ES" sz="1200"/>
              <a:pPr algn="r" eaLnBrk="1" hangingPunct="1"/>
              <a:t>95</a:t>
            </a:fld>
            <a:endParaRPr lang="es-ES" sz="120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966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6966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07E62C2D-48E0-483A-B8CA-065D8B5B9A8C}" type="slidenum">
              <a:rPr lang="es-ES" sz="1200"/>
              <a:pPr algn="r" eaLnBrk="1" hangingPunct="1"/>
              <a:t>103</a:t>
            </a:fld>
            <a:endParaRPr lang="es-ES" sz="120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171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7171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1758CAC-BA2C-4A7B-B1F9-1940F577C95B}" type="slidenum">
              <a:rPr lang="es-ES" sz="1200"/>
              <a:pPr algn="r" eaLnBrk="1" hangingPunct="1"/>
              <a:t>104</a:t>
            </a:fld>
            <a:endParaRPr lang="es-ES" sz="120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785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7786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8797CE52-2157-4DC9-BD80-4B1389B35CDB}" type="slidenum">
              <a:rPr lang="es-ES" sz="1200"/>
              <a:pPr algn="r" eaLnBrk="1" hangingPunct="1"/>
              <a:t>109</a:t>
            </a:fld>
            <a:endParaRPr lang="es-E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B126E-17B8-4E91-ACAE-6A04AC94D0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8579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4E159-C3AA-4E69-9708-755F508A32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5572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2779F-FC0E-4EBA-A2D7-C57C244F09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0394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6D332-377A-4CA9-825A-F5C436C53A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55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8A4F8-512E-498B-98C5-F28B9FDF3C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4147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9D60B-6745-4BAF-AF29-0FF7E4C2AB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9241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6738A-CBAD-4160-A43C-A03CE9028F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4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29C7E-712B-430D-9E77-11B19A360C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2226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CCD29-AE4C-44D4-A3E4-BEEC9A0271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8175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CD081-0E77-48DD-BD9A-8F587B008A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1122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A4622-6D99-48E8-B3BB-456468A325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5768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193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0DE94"/>
            </a:gs>
            <a:gs pos="100000">
              <a:srgbClr val="BB874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6576C6D-8CA3-4185-8690-38A93516FE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4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4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7.png"/><Relationship Id="rId10" Type="http://schemas.openxmlformats.org/officeDocument/2006/relationships/image" Target="../media/image1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1" name="WordArt 3"/>
          <p:cNvSpPr>
            <a:spLocks noChangeArrowheads="1" noChangeShapeType="1" noTextEdit="1"/>
          </p:cNvSpPr>
          <p:nvPr/>
        </p:nvSpPr>
        <p:spPr bwMode="auto">
          <a:xfrm>
            <a:off x="1187450" y="404813"/>
            <a:ext cx="7058025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Navarra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232452" name="Text Box 4"/>
          <p:cNvSpPr txBox="1">
            <a:spLocks noChangeArrowheads="1"/>
          </p:cNvSpPr>
          <p:nvPr/>
        </p:nvSpPr>
        <p:spPr bwMode="auto">
          <a:xfrm>
            <a:off x="323850" y="5734050"/>
            <a:ext cx="842486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</a:rPr>
              <a:t>Automático </a:t>
            </a:r>
            <a:r>
              <a:rPr lang="es-ES" sz="2000" b="1" dirty="0" smtClean="0">
                <a:solidFill>
                  <a:schemeClr val="bg1"/>
                </a:solidFill>
              </a:rPr>
              <a:t>Manual</a:t>
            </a:r>
            <a:r>
              <a:rPr lang="es-ES" sz="2000" b="1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</a:rPr>
              <a:t>Música: </a:t>
            </a:r>
            <a:r>
              <a:rPr lang="es-ES" sz="2000" b="1" dirty="0" err="1">
                <a:solidFill>
                  <a:schemeClr val="bg1"/>
                </a:solidFill>
              </a:rPr>
              <a:t>Herribera</a:t>
            </a:r>
            <a:r>
              <a:rPr lang="es-ES" sz="2000" b="1" dirty="0">
                <a:solidFill>
                  <a:schemeClr val="bg1"/>
                </a:solidFill>
              </a:rPr>
              <a:t> - Fermín Iriarte Irigoien y Coro San Fermín</a:t>
            </a:r>
          </a:p>
        </p:txBody>
      </p:sp>
    </p:spTree>
  </p:cSld>
  <p:clrMapOvr>
    <a:masterClrMapping/>
  </p:clrMapOvr>
  <p:transition spd="slow" advTm="10000">
    <p:sndAc>
      <p:stSnd loop="1">
        <p:snd r:embed="rId2" name="Herribera wav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2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2259" name="2 Rectángulo"/>
          <p:cNvSpPr>
            <a:spLocks noChangeArrowheads="1"/>
          </p:cNvSpPr>
          <p:nvPr/>
        </p:nvSpPr>
        <p:spPr bwMode="auto">
          <a:xfrm>
            <a:off x="323850" y="260350"/>
            <a:ext cx="2505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Estella – Lizarra</a:t>
            </a:r>
          </a:p>
        </p:txBody>
      </p:sp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3283" name="2 Rectángulo"/>
          <p:cNvSpPr>
            <a:spLocks noChangeArrowheads="1"/>
          </p:cNvSpPr>
          <p:nvPr/>
        </p:nvSpPr>
        <p:spPr bwMode="auto">
          <a:xfrm>
            <a:off x="395288" y="6092825"/>
            <a:ext cx="709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Estella – Lizarra: Placio de los reyes de Navarra</a:t>
            </a:r>
          </a:p>
        </p:txBody>
      </p:sp>
    </p:spTree>
  </p:cSld>
  <p:clrMapOvr>
    <a:masterClrMapping/>
  </p:clrMapOvr>
  <p:transition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4435" name="2 Rectángulo"/>
          <p:cNvSpPr>
            <a:spLocks noChangeArrowheads="1"/>
          </p:cNvSpPr>
          <p:nvPr/>
        </p:nvSpPr>
        <p:spPr bwMode="auto">
          <a:xfrm>
            <a:off x="395288" y="260350"/>
            <a:ext cx="343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Santa María de Eunate</a:t>
            </a:r>
          </a:p>
        </p:txBody>
      </p:sp>
    </p:spTree>
  </p:cSld>
  <p:clrMapOvr>
    <a:masterClrMapping/>
  </p:clrMapOvr>
  <p:transition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5459" name="2 Rectángulo"/>
          <p:cNvSpPr>
            <a:spLocks noChangeArrowheads="1"/>
          </p:cNvSpPr>
          <p:nvPr/>
        </p:nvSpPr>
        <p:spPr bwMode="auto">
          <a:xfrm>
            <a:off x="395288" y="260350"/>
            <a:ext cx="343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Santa María de Eunate</a:t>
            </a:r>
          </a:p>
        </p:txBody>
      </p:sp>
    </p:spTree>
  </p:cSld>
  <p:clrMapOvr>
    <a:masterClrMapping/>
  </p:clrMapOvr>
  <p:transition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483" name="2 Rectángulo"/>
          <p:cNvSpPr>
            <a:spLocks noChangeArrowheads="1"/>
          </p:cNvSpPr>
          <p:nvPr/>
        </p:nvSpPr>
        <p:spPr bwMode="auto">
          <a:xfrm>
            <a:off x="4787900" y="260350"/>
            <a:ext cx="4081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Erreca y campas de Otsola</a:t>
            </a:r>
          </a:p>
        </p:txBody>
      </p:sp>
    </p:spTree>
  </p:cSld>
  <p:clrMapOvr>
    <a:masterClrMapping/>
  </p:clrMapOvr>
  <p:transition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33479" name="2 Rectángulo"/>
          <p:cNvSpPr>
            <a:spLocks noChangeArrowheads="1"/>
          </p:cNvSpPr>
          <p:nvPr/>
        </p:nvSpPr>
        <p:spPr bwMode="auto">
          <a:xfrm>
            <a:off x="395288" y="260350"/>
            <a:ext cx="5010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Erreca - Nacimiento del río Artius</a:t>
            </a:r>
            <a:endParaRPr lang="es-ES"/>
          </a:p>
        </p:txBody>
      </p:sp>
    </p:spTree>
  </p:cSld>
  <p:clrMapOvr>
    <a:masterClrMapping/>
  </p:clrMapOvr>
  <p:transition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2 Rectángulo"/>
          <p:cNvSpPr>
            <a:spLocks noChangeArrowheads="1"/>
          </p:cNvSpPr>
          <p:nvPr/>
        </p:nvSpPr>
        <p:spPr bwMode="auto">
          <a:xfrm>
            <a:off x="285750" y="6143625"/>
            <a:ext cx="1363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Baztan</a:t>
            </a:r>
          </a:p>
        </p:txBody>
      </p:sp>
      <p:pic>
        <p:nvPicPr>
          <p:cNvPr id="278531" name="Picture 4" descr="C:\Documents and Settings\Jesus\Escritorio\naturala\Presentación1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0579" name="2 Rectángulo"/>
          <p:cNvSpPr>
            <a:spLocks noChangeArrowheads="1"/>
          </p:cNvSpPr>
          <p:nvPr/>
        </p:nvSpPr>
        <p:spPr bwMode="auto">
          <a:xfrm>
            <a:off x="395288" y="260350"/>
            <a:ext cx="1235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Amaiur</a:t>
            </a:r>
          </a:p>
        </p:txBody>
      </p:sp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1603" name="2 Rectángulo"/>
          <p:cNvSpPr>
            <a:spLocks noChangeArrowheads="1"/>
          </p:cNvSpPr>
          <p:nvPr/>
        </p:nvSpPr>
        <p:spPr bwMode="auto">
          <a:xfrm>
            <a:off x="395288" y="260350"/>
            <a:ext cx="1235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Amaiur</a:t>
            </a:r>
          </a:p>
        </p:txBody>
      </p:sp>
    </p:spTree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3 Rectángulo"/>
          <p:cNvSpPr>
            <a:spLocks noChangeArrowheads="1"/>
          </p:cNvSpPr>
          <p:nvPr/>
        </p:nvSpPr>
        <p:spPr bwMode="auto">
          <a:xfrm>
            <a:off x="285750" y="6215063"/>
            <a:ext cx="12525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Beraiz</a:t>
            </a:r>
          </a:p>
        </p:txBody>
      </p:sp>
      <p:pic>
        <p:nvPicPr>
          <p:cNvPr id="234499" name="Picture 3" descr="P50501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4500" name="Text Box 4"/>
          <p:cNvSpPr txBox="1">
            <a:spLocks noChangeArrowheads="1"/>
          </p:cNvSpPr>
          <p:nvPr/>
        </p:nvSpPr>
        <p:spPr bwMode="auto">
          <a:xfrm>
            <a:off x="5651500" y="404813"/>
            <a:ext cx="3097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Rincón de Belagoa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2 CuadroTexto"/>
          <p:cNvSpPr txBox="1">
            <a:spLocks noChangeArrowheads="1"/>
          </p:cNvSpPr>
          <p:nvPr/>
        </p:nvSpPr>
        <p:spPr bwMode="auto">
          <a:xfrm>
            <a:off x="428625" y="5857875"/>
            <a:ext cx="1685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AEZKOA</a:t>
            </a:r>
          </a:p>
        </p:txBody>
      </p:sp>
      <p:pic>
        <p:nvPicPr>
          <p:cNvPr id="236547" name="Picture 4" descr="C:\Documents and Settings\Jesus\Escritorio\naturala\Presentación1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859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60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Unzue y su peña (Baldorba)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1667" name="Text Box 3"/>
          <p:cNvSpPr txBox="1">
            <a:spLocks noChangeArrowheads="1"/>
          </p:cNvSpPr>
          <p:nvPr/>
        </p:nvSpPr>
        <p:spPr bwMode="auto">
          <a:xfrm>
            <a:off x="3419475" y="260350"/>
            <a:ext cx="5399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Carcastillo – Monasterio de la Oliva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14" name="2 CuadroTexto"/>
          <p:cNvSpPr txBox="1">
            <a:spLocks noChangeArrowheads="1"/>
          </p:cNvSpPr>
          <p:nvPr/>
        </p:nvSpPr>
        <p:spPr bwMode="auto">
          <a:xfrm>
            <a:off x="0" y="6334125"/>
            <a:ext cx="85280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Panorámica desde Costalera   </a:t>
            </a:r>
            <a:r>
              <a:rPr lang="es-ES" sz="2400" b="1" i="1">
                <a:solidFill>
                  <a:schemeClr val="bg1"/>
                </a:solidFill>
              </a:rPr>
              <a:t>(Al fondo el Moncayo)</a:t>
            </a:r>
          </a:p>
        </p:txBody>
      </p:sp>
      <p:pic>
        <p:nvPicPr>
          <p:cNvPr id="397315" name="Picture 4" descr="C:\Documents and Settings\Jesus\Escritorio\naturala\Presentación1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63" name="2 Rectángulo"/>
          <p:cNvSpPr>
            <a:spLocks noChangeArrowheads="1"/>
          </p:cNvSpPr>
          <p:nvPr/>
        </p:nvSpPr>
        <p:spPr bwMode="auto">
          <a:xfrm>
            <a:off x="5076825" y="6165850"/>
            <a:ext cx="3687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Pirineo navarro - Encina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27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5272" name="Text Box 8"/>
          <p:cNvSpPr txBox="1">
            <a:spLocks noChangeArrowheads="1"/>
          </p:cNvSpPr>
          <p:nvPr/>
        </p:nvSpPr>
        <p:spPr bwMode="auto">
          <a:xfrm>
            <a:off x="250825" y="260350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Ujue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371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392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Ujue – Iglesia-castillo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3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0392" name="Text Box 8"/>
          <p:cNvSpPr txBox="1">
            <a:spLocks noChangeArrowheads="1"/>
          </p:cNvSpPr>
          <p:nvPr/>
        </p:nvSpPr>
        <p:spPr bwMode="auto">
          <a:xfrm>
            <a:off x="5651500" y="260350"/>
            <a:ext cx="33131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Ujue – Iglesia-castillo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4739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392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Ujue – Iglesia-castillo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7811" name="2 Rectángulo"/>
          <p:cNvSpPr>
            <a:spLocks noChangeArrowheads="1"/>
          </p:cNvSpPr>
          <p:nvPr/>
        </p:nvSpPr>
        <p:spPr bwMode="auto">
          <a:xfrm>
            <a:off x="395288" y="260350"/>
            <a:ext cx="4886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El Bidasoa o Baztan en Elizondo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2 CuadroTexto"/>
          <p:cNvSpPr txBox="1">
            <a:spLocks noChangeArrowheads="1"/>
          </p:cNvSpPr>
          <p:nvPr/>
        </p:nvSpPr>
        <p:spPr bwMode="auto">
          <a:xfrm>
            <a:off x="0" y="6396038"/>
            <a:ext cx="83010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Campos de Mirafuentes  </a:t>
            </a:r>
            <a:r>
              <a:rPr lang="es-ES" sz="2000" b="1" i="1">
                <a:solidFill>
                  <a:schemeClr val="bg1"/>
                </a:solidFill>
              </a:rPr>
              <a:t>(Al fondo la Sierra de Codés y el Ioar)</a:t>
            </a:r>
          </a:p>
        </p:txBody>
      </p:sp>
      <p:pic>
        <p:nvPicPr>
          <p:cNvPr id="249859" name="Picture 4" descr="C:\Documents and Settings\Jesus\Escritorio\naturala\Presentación1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2 CuadroTexto"/>
          <p:cNvSpPr txBox="1">
            <a:spLocks noChangeArrowheads="1"/>
          </p:cNvSpPr>
          <p:nvPr/>
        </p:nvSpPr>
        <p:spPr bwMode="auto">
          <a:xfrm>
            <a:off x="285750" y="6072188"/>
            <a:ext cx="16081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Aritzkun</a:t>
            </a:r>
          </a:p>
        </p:txBody>
      </p:sp>
      <p:pic>
        <p:nvPicPr>
          <p:cNvPr id="251907" name="Picture 4" descr="C:\Documents and Settings\Jesus\Escritorio\naturala\Presentación1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3955" name="2 Rectángulo"/>
          <p:cNvSpPr>
            <a:spLocks noChangeArrowheads="1"/>
          </p:cNvSpPr>
          <p:nvPr/>
        </p:nvSpPr>
        <p:spPr bwMode="auto">
          <a:xfrm>
            <a:off x="539750" y="260350"/>
            <a:ext cx="481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del Roncal – Río Urzainqui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4979" name="2 Rectángulo"/>
          <p:cNvSpPr>
            <a:spLocks noChangeArrowheads="1"/>
          </p:cNvSpPr>
          <p:nvPr/>
        </p:nvSpPr>
        <p:spPr bwMode="auto">
          <a:xfrm>
            <a:off x="7235825" y="260350"/>
            <a:ext cx="1571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El Roncal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03" name="2 Rectángulo"/>
          <p:cNvSpPr>
            <a:spLocks noChangeArrowheads="1"/>
          </p:cNvSpPr>
          <p:nvPr/>
        </p:nvSpPr>
        <p:spPr bwMode="auto">
          <a:xfrm>
            <a:off x="395288" y="260350"/>
            <a:ext cx="842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Allin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7027" name="2 Rectángulo"/>
          <p:cNvSpPr>
            <a:spLocks noChangeArrowheads="1"/>
          </p:cNvSpPr>
          <p:nvPr/>
        </p:nvSpPr>
        <p:spPr bwMode="auto">
          <a:xfrm>
            <a:off x="2843213" y="260350"/>
            <a:ext cx="60594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Nacimiento del río Urederra “agua bella”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026" name="Picture 4" descr="C:\Documents and Settings\Jesus\Escritorio\naturala\Presentación1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8051" name="2 CuadroTexto"/>
          <p:cNvSpPr txBox="1">
            <a:spLocks noChangeArrowheads="1"/>
          </p:cNvSpPr>
          <p:nvPr/>
        </p:nvSpPr>
        <p:spPr bwMode="auto">
          <a:xfrm>
            <a:off x="395288" y="6092825"/>
            <a:ext cx="5141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Soto de Arguedas – Valle del Ebro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9075" name="2 Rectángulo"/>
          <p:cNvSpPr>
            <a:spLocks noChangeArrowheads="1"/>
          </p:cNvSpPr>
          <p:nvPr/>
        </p:nvSpPr>
        <p:spPr bwMode="auto">
          <a:xfrm>
            <a:off x="5795963" y="260350"/>
            <a:ext cx="29765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Las peñas de Lokiz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0099" name="2 Rectángulo"/>
          <p:cNvSpPr>
            <a:spLocks noChangeArrowheads="1"/>
          </p:cNvSpPr>
          <p:nvPr/>
        </p:nvSpPr>
        <p:spPr bwMode="auto">
          <a:xfrm>
            <a:off x="7667625" y="260350"/>
            <a:ext cx="1131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Arbizu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123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26431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Bardenas Reales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2147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26431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Bardenas Reales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3171" name="2 CuadroTexto"/>
          <p:cNvSpPr txBox="1">
            <a:spLocks noChangeArrowheads="1"/>
          </p:cNvSpPr>
          <p:nvPr/>
        </p:nvSpPr>
        <p:spPr bwMode="auto">
          <a:xfrm>
            <a:off x="250825" y="260350"/>
            <a:ext cx="6551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Bardenas Reales – Balsa de Punta del Olmo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4195" name="2 CuadroTexto"/>
          <p:cNvSpPr txBox="1">
            <a:spLocks noChangeArrowheads="1"/>
          </p:cNvSpPr>
          <p:nvPr/>
        </p:nvSpPr>
        <p:spPr bwMode="auto">
          <a:xfrm>
            <a:off x="323850" y="6092825"/>
            <a:ext cx="5922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Vedado de Euguaras – Castillo de tierra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5219" name="2 CuadroTexto"/>
          <p:cNvSpPr txBox="1">
            <a:spLocks noChangeArrowheads="1"/>
          </p:cNvSpPr>
          <p:nvPr/>
        </p:nvSpPr>
        <p:spPr bwMode="auto">
          <a:xfrm>
            <a:off x="2843213" y="260350"/>
            <a:ext cx="5889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Vedado de Euguaras – Casa del guarda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43" name="2 CuadroTexto"/>
          <p:cNvSpPr txBox="1">
            <a:spLocks noChangeArrowheads="1"/>
          </p:cNvSpPr>
          <p:nvPr/>
        </p:nvSpPr>
        <p:spPr bwMode="auto">
          <a:xfrm>
            <a:off x="250825" y="6021388"/>
            <a:ext cx="7242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Tudela – Vedado de Euguaras – Castillo de tierra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7267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5535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Bardena Negra – Castillo de Peñaflor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8291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4384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Bardena Negra – El Moncayo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9315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3517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Tudela – La Magdalena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38" name="Picture 2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0339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41100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El Ebro en Soto de Vergara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1363" name="2 CuadroTexto"/>
          <p:cNvSpPr txBox="1">
            <a:spLocks noChangeArrowheads="1"/>
          </p:cNvSpPr>
          <p:nvPr/>
        </p:nvSpPr>
        <p:spPr bwMode="auto">
          <a:xfrm>
            <a:off x="323850" y="6092825"/>
            <a:ext cx="561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Tudela – Soto de Murillo de las Limas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2387" name="2 CuadroTexto"/>
          <p:cNvSpPr txBox="1">
            <a:spLocks noChangeArrowheads="1"/>
          </p:cNvSpPr>
          <p:nvPr/>
        </p:nvSpPr>
        <p:spPr bwMode="auto">
          <a:xfrm>
            <a:off x="3276600" y="6092825"/>
            <a:ext cx="561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Tudela – Soto de Murillo de las Limas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3411" name="2 Rectángulo"/>
          <p:cNvSpPr>
            <a:spLocks noChangeArrowheads="1"/>
          </p:cNvSpPr>
          <p:nvPr/>
        </p:nvSpPr>
        <p:spPr bwMode="auto">
          <a:xfrm>
            <a:off x="395288" y="260350"/>
            <a:ext cx="1217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Corella</a:t>
            </a:r>
          </a:p>
        </p:txBody>
      </p:sp>
    </p:spTree>
  </p:cSld>
  <p:clrMapOvr>
    <a:masterClrMapping/>
  </p:clrMapOvr>
  <p:transition advTm="6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2627" name="2 Rectángulo"/>
          <p:cNvSpPr>
            <a:spLocks noChangeArrowheads="1"/>
          </p:cNvSpPr>
          <p:nvPr/>
        </p:nvSpPr>
        <p:spPr bwMode="auto">
          <a:xfrm>
            <a:off x="395288" y="260350"/>
            <a:ext cx="3827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Arantza entre las brumas</a:t>
            </a:r>
          </a:p>
        </p:txBody>
      </p:sp>
    </p:spTree>
  </p:cSld>
  <p:clrMapOvr>
    <a:masterClrMapping/>
  </p:clrMapOvr>
  <p:transition advTm="6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650" name="Picture 4" descr="C:\Documents and Settings\Jesus\Escritorio\naturala\Presentación1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5699" name="2 Rectángulo"/>
          <p:cNvSpPr>
            <a:spLocks noChangeArrowheads="1"/>
          </p:cNvSpPr>
          <p:nvPr/>
        </p:nvSpPr>
        <p:spPr bwMode="auto">
          <a:xfrm>
            <a:off x="323850" y="260350"/>
            <a:ext cx="299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de Basaburua</a:t>
            </a:r>
          </a:p>
        </p:txBody>
      </p:sp>
    </p:spTree>
  </p:cSld>
  <p:clrMapOvr>
    <a:masterClrMapping/>
  </p:clrMapOvr>
  <p:transition advTm="6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23" name="2 Rectángulo"/>
          <p:cNvSpPr>
            <a:spLocks noChangeArrowheads="1"/>
          </p:cNvSpPr>
          <p:nvPr/>
        </p:nvSpPr>
        <p:spPr bwMode="auto">
          <a:xfrm>
            <a:off x="468313" y="6021388"/>
            <a:ext cx="2930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Basaburua - Hayas</a:t>
            </a:r>
          </a:p>
        </p:txBody>
      </p:sp>
    </p:spTree>
  </p:cSld>
  <p:clrMapOvr>
    <a:masterClrMapping/>
  </p:clrMapOvr>
  <p:transition advTm="6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7747" name="2 Rectángulo"/>
          <p:cNvSpPr>
            <a:spLocks noChangeArrowheads="1"/>
          </p:cNvSpPr>
          <p:nvPr/>
        </p:nvSpPr>
        <p:spPr bwMode="auto">
          <a:xfrm>
            <a:off x="323850" y="260350"/>
            <a:ext cx="3689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Roncesvalles - Santiago</a:t>
            </a:r>
          </a:p>
        </p:txBody>
      </p:sp>
    </p:spTree>
  </p:cSld>
  <p:clrMapOvr>
    <a:masterClrMapping/>
  </p:clrMapOvr>
  <p:transition advTm="6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8771" name="2 Rectángulo"/>
          <p:cNvSpPr>
            <a:spLocks noChangeArrowheads="1"/>
          </p:cNvSpPr>
          <p:nvPr/>
        </p:nvSpPr>
        <p:spPr bwMode="auto">
          <a:xfrm>
            <a:off x="395288" y="6021388"/>
            <a:ext cx="5584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Camino de Santiago en Roncesvalles</a:t>
            </a:r>
          </a:p>
        </p:txBody>
      </p:sp>
    </p:spTree>
  </p:cSld>
  <p:clrMapOvr>
    <a:masterClrMapping/>
  </p:clrMapOvr>
  <p:transition advTm="6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9795" name="2 Rectángulo"/>
          <p:cNvSpPr>
            <a:spLocks noChangeArrowheads="1"/>
          </p:cNvSpPr>
          <p:nvPr/>
        </p:nvSpPr>
        <p:spPr bwMode="auto">
          <a:xfrm>
            <a:off x="3851275" y="6021388"/>
            <a:ext cx="4905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Cirauqui – Iglesia de San Roman</a:t>
            </a:r>
          </a:p>
        </p:txBody>
      </p:sp>
    </p:spTree>
  </p:cSld>
  <p:clrMapOvr>
    <a:masterClrMapping/>
  </p:clrMapOvr>
  <p:transition advTm="6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0819" name="2 Rectángulo"/>
          <p:cNvSpPr>
            <a:spLocks noChangeArrowheads="1"/>
          </p:cNvSpPr>
          <p:nvPr/>
        </p:nvSpPr>
        <p:spPr bwMode="auto">
          <a:xfrm>
            <a:off x="323850" y="260350"/>
            <a:ext cx="299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Artajona – El Cerco</a:t>
            </a:r>
          </a:p>
        </p:txBody>
      </p:sp>
    </p:spTree>
  </p:cSld>
  <p:clrMapOvr>
    <a:masterClrMapping/>
  </p:clrMapOvr>
  <p:transition advTm="6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2 Rectángulo"/>
          <p:cNvSpPr>
            <a:spLocks noChangeArrowheads="1"/>
          </p:cNvSpPr>
          <p:nvPr/>
        </p:nvSpPr>
        <p:spPr bwMode="auto">
          <a:xfrm>
            <a:off x="285750" y="6072188"/>
            <a:ext cx="1182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Bertiz</a:t>
            </a:r>
          </a:p>
        </p:txBody>
      </p:sp>
      <p:pic>
        <p:nvPicPr>
          <p:cNvPr id="291843" name="Picture 4" descr="C:\Documents and Settings\Jesus\Escritorio\naturala\Presentación1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2 Rectángulo"/>
          <p:cNvSpPr>
            <a:spLocks noChangeArrowheads="1"/>
          </p:cNvSpPr>
          <p:nvPr/>
        </p:nvSpPr>
        <p:spPr bwMode="auto">
          <a:xfrm>
            <a:off x="357188" y="6072188"/>
            <a:ext cx="2860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Bosque de Orgi</a:t>
            </a:r>
          </a:p>
        </p:txBody>
      </p:sp>
      <p:pic>
        <p:nvPicPr>
          <p:cNvPr id="293891" name="Picture 4" descr="C:\Documents and Settings\Jesus\Escritorio\naturala\Presentación1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2 Rectángulo"/>
          <p:cNvSpPr>
            <a:spLocks noChangeArrowheads="1"/>
          </p:cNvSpPr>
          <p:nvPr/>
        </p:nvSpPr>
        <p:spPr bwMode="auto">
          <a:xfrm>
            <a:off x="214313" y="6072188"/>
            <a:ext cx="39989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Campos de Valdizarbe</a:t>
            </a:r>
          </a:p>
        </p:txBody>
      </p:sp>
      <p:pic>
        <p:nvPicPr>
          <p:cNvPr id="295939" name="Picture 4" descr="C:\Documents and Settings\Jesus\Escritorio\naturala\Presentación1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986" name="Picture 4" descr="C:\Documents and Settings\Jesus\Escritorio\naturala\Presentación1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0035" name="2 Rectángulo"/>
          <p:cNvSpPr>
            <a:spLocks noChangeArrowheads="1"/>
          </p:cNvSpPr>
          <p:nvPr/>
        </p:nvSpPr>
        <p:spPr bwMode="auto">
          <a:xfrm>
            <a:off x="323850" y="260350"/>
            <a:ext cx="3533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Olite - Castillo–palacio </a:t>
            </a:r>
          </a:p>
        </p:txBody>
      </p:sp>
    </p:spTree>
  </p:cSld>
  <p:clrMapOvr>
    <a:masterClrMapping/>
  </p:clrMapOvr>
  <p:transition advTm="6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28" name="2 Rectángulo"/>
          <p:cNvSpPr>
            <a:spLocks noChangeArrowheads="1"/>
          </p:cNvSpPr>
          <p:nvPr/>
        </p:nvSpPr>
        <p:spPr bwMode="auto">
          <a:xfrm>
            <a:off x="323850" y="260350"/>
            <a:ext cx="3924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Olite – Galeria de la Reina</a:t>
            </a:r>
          </a:p>
        </p:txBody>
      </p:sp>
    </p:spTree>
  </p:cSld>
  <p:clrMapOvr>
    <a:masterClrMapping/>
  </p:clrMapOvr>
  <p:transition advTm="8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2083" name="2 Rectángulo"/>
          <p:cNvSpPr>
            <a:spLocks noChangeArrowheads="1"/>
          </p:cNvSpPr>
          <p:nvPr/>
        </p:nvSpPr>
        <p:spPr bwMode="auto">
          <a:xfrm>
            <a:off x="5076825" y="6092825"/>
            <a:ext cx="3854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Olite – Iglesia del Castillo</a:t>
            </a:r>
          </a:p>
        </p:txBody>
      </p:sp>
    </p:spTree>
  </p:cSld>
  <p:clrMapOvr>
    <a:masterClrMapping/>
  </p:clrMapOvr>
  <p:transition advTm="6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3107" name="2 Rectángulo"/>
          <p:cNvSpPr>
            <a:spLocks noChangeArrowheads="1"/>
          </p:cNvSpPr>
          <p:nvPr/>
        </p:nvSpPr>
        <p:spPr bwMode="auto">
          <a:xfrm>
            <a:off x="3203575" y="260350"/>
            <a:ext cx="5581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Puente la Reina – Iglesia del Crucifijo</a:t>
            </a:r>
          </a:p>
        </p:txBody>
      </p:sp>
    </p:spTree>
  </p:cSld>
  <p:clrMapOvr>
    <a:masterClrMapping/>
  </p:clrMapOvr>
  <p:transition advTm="6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4131" name="2 Rectángulo"/>
          <p:cNvSpPr>
            <a:spLocks noChangeArrowheads="1"/>
          </p:cNvSpPr>
          <p:nvPr/>
        </p:nvSpPr>
        <p:spPr bwMode="auto">
          <a:xfrm>
            <a:off x="323850" y="260350"/>
            <a:ext cx="2452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Puente la Reina</a:t>
            </a:r>
          </a:p>
        </p:txBody>
      </p:sp>
    </p:spTree>
  </p:cSld>
  <p:clrMapOvr>
    <a:masterClrMapping/>
  </p:clrMapOvr>
  <p:transition advTm="6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5155" name="2 Rectángulo"/>
          <p:cNvSpPr>
            <a:spLocks noChangeArrowheads="1"/>
          </p:cNvSpPr>
          <p:nvPr/>
        </p:nvSpPr>
        <p:spPr bwMode="auto">
          <a:xfrm>
            <a:off x="250825" y="6092825"/>
            <a:ext cx="5903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Camino de Santiago en Puente la Reina</a:t>
            </a:r>
          </a:p>
        </p:txBody>
      </p:sp>
    </p:spTree>
  </p:cSld>
  <p:clrMapOvr>
    <a:masterClrMapping/>
  </p:clrMapOvr>
  <p:transition advTm="6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6179" name="2 Rectángulo"/>
          <p:cNvSpPr>
            <a:spLocks noChangeArrowheads="1"/>
          </p:cNvSpPr>
          <p:nvPr/>
        </p:nvSpPr>
        <p:spPr bwMode="auto">
          <a:xfrm>
            <a:off x="323850" y="260350"/>
            <a:ext cx="172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Ochagavia</a:t>
            </a:r>
          </a:p>
        </p:txBody>
      </p:sp>
    </p:spTree>
  </p:cSld>
  <p:clrMapOvr>
    <a:masterClrMapping/>
  </p:clrMapOvr>
  <p:transition advTm="6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2 Rectángulo"/>
          <p:cNvSpPr>
            <a:spLocks noChangeArrowheads="1"/>
          </p:cNvSpPr>
          <p:nvPr/>
        </p:nvSpPr>
        <p:spPr bwMode="auto">
          <a:xfrm>
            <a:off x="428625" y="6000750"/>
            <a:ext cx="1422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Erratzu</a:t>
            </a:r>
          </a:p>
        </p:txBody>
      </p:sp>
      <p:pic>
        <p:nvPicPr>
          <p:cNvPr id="307203" name="Picture 4" descr="C:\Documents and Settings\Jesus\Escritorio\naturala\Presentación1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250" name="Picture 4" descr="C:\Documents and Settings\Jesus\Escritorio\naturala\Presentación1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2 Rectángulo"/>
          <p:cNvSpPr>
            <a:spLocks noChangeArrowheads="1"/>
          </p:cNvSpPr>
          <p:nvPr/>
        </p:nvSpPr>
        <p:spPr bwMode="auto">
          <a:xfrm>
            <a:off x="6000750" y="6000750"/>
            <a:ext cx="2867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Foz de Arbayun</a:t>
            </a:r>
          </a:p>
        </p:txBody>
      </p:sp>
      <p:pic>
        <p:nvPicPr>
          <p:cNvPr id="311299" name="Picture 4" descr="C:\Documents and Settings\Jesus\Escritorio\naturala\Presentación1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346" name="Picture 4" descr="C:\Documents and Settings\Jesus\Escritorio\naturala\Presentación1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395" name="2 Rectángulo"/>
          <p:cNvSpPr>
            <a:spLocks noChangeArrowheads="1"/>
          </p:cNvSpPr>
          <p:nvPr/>
        </p:nvSpPr>
        <p:spPr bwMode="auto">
          <a:xfrm>
            <a:off x="6300788" y="6021388"/>
            <a:ext cx="24336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Foz de Lumbier</a:t>
            </a:r>
          </a:p>
        </p:txBody>
      </p:sp>
    </p:spTree>
  </p:cSld>
  <p:clrMapOvr>
    <a:masterClrMapping/>
  </p:clrMapOvr>
  <p:transition advTm="6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418" name="Picture 4" descr="C:\Documents and Settings\Jesus\Escritorio\naturala\Presentación1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8467" name="2 Rectángulo"/>
          <p:cNvSpPr>
            <a:spLocks noChangeArrowheads="1"/>
          </p:cNvSpPr>
          <p:nvPr/>
        </p:nvSpPr>
        <p:spPr bwMode="auto">
          <a:xfrm>
            <a:off x="468313" y="6021388"/>
            <a:ext cx="385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Hayedo de Aralar - Otoño</a:t>
            </a:r>
          </a:p>
        </p:txBody>
      </p:sp>
    </p:spTree>
  </p:cSld>
  <p:clrMapOvr>
    <a:masterClrMapping/>
  </p:clrMapOvr>
  <p:transition advTm="6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9491" name="2 Rectángulo"/>
          <p:cNvSpPr>
            <a:spLocks noChangeArrowheads="1"/>
          </p:cNvSpPr>
          <p:nvPr/>
        </p:nvSpPr>
        <p:spPr bwMode="auto">
          <a:xfrm>
            <a:off x="468313" y="6021388"/>
            <a:ext cx="385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Hayedo de Aralar - Otoño</a:t>
            </a:r>
          </a:p>
        </p:txBody>
      </p:sp>
    </p:spTree>
  </p:cSld>
  <p:clrMapOvr>
    <a:masterClrMapping/>
  </p:clrMapOvr>
  <p:transition advTm="6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0515" name="2 Rectángulo"/>
          <p:cNvSpPr>
            <a:spLocks noChangeArrowheads="1"/>
          </p:cNvSpPr>
          <p:nvPr/>
        </p:nvSpPr>
        <p:spPr bwMode="auto">
          <a:xfrm>
            <a:off x="323850" y="260350"/>
            <a:ext cx="3062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Monasterio de Leire</a:t>
            </a:r>
          </a:p>
        </p:txBody>
      </p:sp>
    </p:spTree>
  </p:cSld>
  <p:clrMapOvr>
    <a:masterClrMapping/>
  </p:clrMapOvr>
  <p:transition advTm="6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1539" name="2 Rectángulo"/>
          <p:cNvSpPr>
            <a:spLocks noChangeArrowheads="1"/>
          </p:cNvSpPr>
          <p:nvPr/>
        </p:nvSpPr>
        <p:spPr bwMode="auto">
          <a:xfrm>
            <a:off x="323850" y="6165850"/>
            <a:ext cx="3062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Monasterio de Leire</a:t>
            </a:r>
          </a:p>
        </p:txBody>
      </p:sp>
    </p:spTree>
  </p:cSld>
  <p:clrMapOvr>
    <a:masterClrMapping/>
  </p:clrMapOvr>
  <p:transition advTm="6000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562" name="Picture 2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2563" name="2 Rectángulo"/>
          <p:cNvSpPr>
            <a:spLocks noChangeArrowheads="1"/>
          </p:cNvSpPr>
          <p:nvPr/>
        </p:nvSpPr>
        <p:spPr bwMode="auto">
          <a:xfrm>
            <a:off x="6300788" y="6092825"/>
            <a:ext cx="2486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Foc de Arbayun</a:t>
            </a:r>
          </a:p>
        </p:txBody>
      </p:sp>
    </p:spTree>
  </p:cSld>
  <p:clrMapOvr>
    <a:masterClrMapping/>
  </p:clrMapOvr>
  <p:transition advTm="6000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586" name="Picture 4" descr="C:\Documents and Settings\Jesus\Escritorio\naturala\Presentación1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2 Rectángulo"/>
          <p:cNvSpPr>
            <a:spLocks noChangeArrowheads="1"/>
          </p:cNvSpPr>
          <p:nvPr/>
        </p:nvSpPr>
        <p:spPr bwMode="auto">
          <a:xfrm>
            <a:off x="357188" y="6072188"/>
            <a:ext cx="42243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Mesa de los Tres Reyes</a:t>
            </a:r>
          </a:p>
        </p:txBody>
      </p:sp>
      <p:pic>
        <p:nvPicPr>
          <p:cNvPr id="325635" name="Picture 4" descr="C:\Documents and Settings\Jesus\Escritorio\naturala\Presentación1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Picture 4" descr="C:\Documents and Settings\Jesus\Escritorio\naturala\Presentación1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778" name="Picture 3" descr="C:\Documents and Settings\Jesus\Escritorio\Naturaleza Navarra\Presentación1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1779" name="2 Rectángulo"/>
          <p:cNvSpPr>
            <a:spLocks noChangeArrowheads="1"/>
          </p:cNvSpPr>
          <p:nvPr/>
        </p:nvSpPr>
        <p:spPr bwMode="auto">
          <a:xfrm>
            <a:off x="357188" y="6000750"/>
            <a:ext cx="2201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Quinto Real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2 Rectángulo"/>
          <p:cNvSpPr>
            <a:spLocks noChangeArrowheads="1"/>
          </p:cNvSpPr>
          <p:nvPr/>
        </p:nvSpPr>
        <p:spPr bwMode="auto">
          <a:xfrm>
            <a:off x="6143625" y="6000750"/>
            <a:ext cx="2738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Río Irati y Oroz</a:t>
            </a:r>
          </a:p>
        </p:txBody>
      </p:sp>
      <p:pic>
        <p:nvPicPr>
          <p:cNvPr id="333827" name="Picture 4" descr="C:\Documents and Settings\Jesus\Escritorio\naturala\Presentación1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2 Rectángulo"/>
          <p:cNvSpPr>
            <a:spLocks noChangeArrowheads="1"/>
          </p:cNvSpPr>
          <p:nvPr/>
        </p:nvSpPr>
        <p:spPr bwMode="auto">
          <a:xfrm>
            <a:off x="357188" y="6143625"/>
            <a:ext cx="1939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Río Urrobi</a:t>
            </a:r>
          </a:p>
        </p:txBody>
      </p:sp>
      <p:pic>
        <p:nvPicPr>
          <p:cNvPr id="335875" name="Picture 4" descr="C:\Documents and Settings\Jesus\Escritorio\naturala\Presentación1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2 Rectángulo"/>
          <p:cNvSpPr>
            <a:spLocks noChangeArrowheads="1"/>
          </p:cNvSpPr>
          <p:nvPr/>
        </p:nvSpPr>
        <p:spPr bwMode="auto">
          <a:xfrm>
            <a:off x="357188" y="6143625"/>
            <a:ext cx="2181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San Donato</a:t>
            </a:r>
          </a:p>
        </p:txBody>
      </p:sp>
      <p:pic>
        <p:nvPicPr>
          <p:cNvPr id="337923" name="Picture 4" descr="C:\Documents and Settings\Jesus\Escritorio\naturala\Presentación1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9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9971" name="2 Rectángulo"/>
          <p:cNvSpPr>
            <a:spLocks noChangeArrowheads="1"/>
          </p:cNvSpPr>
          <p:nvPr/>
        </p:nvSpPr>
        <p:spPr bwMode="auto">
          <a:xfrm>
            <a:off x="323850" y="260350"/>
            <a:ext cx="4783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La Población y el León dormido</a:t>
            </a:r>
          </a:p>
        </p:txBody>
      </p:sp>
    </p:spTree>
  </p:cSld>
  <p:clrMapOvr>
    <a:masterClrMapping/>
  </p:clrMapOvr>
  <p:transition advTm="6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0995" name="2 Rectángulo"/>
          <p:cNvSpPr>
            <a:spLocks noChangeArrowheads="1"/>
          </p:cNvSpPr>
          <p:nvPr/>
        </p:nvSpPr>
        <p:spPr bwMode="auto">
          <a:xfrm>
            <a:off x="323850" y="260350"/>
            <a:ext cx="280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Eparoz – Santa Fe</a:t>
            </a:r>
          </a:p>
        </p:txBody>
      </p:sp>
    </p:spTree>
  </p:cSld>
  <p:clrMapOvr>
    <a:masterClrMapping/>
  </p:clrMapOvr>
  <p:transition advTm="6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2019" name="2 Rectángulo"/>
          <p:cNvSpPr>
            <a:spLocks noChangeArrowheads="1"/>
          </p:cNvSpPr>
          <p:nvPr/>
        </p:nvSpPr>
        <p:spPr bwMode="auto">
          <a:xfrm>
            <a:off x="323850" y="260350"/>
            <a:ext cx="4281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Eristain – San Juan Bautista</a:t>
            </a:r>
          </a:p>
        </p:txBody>
      </p:sp>
    </p:spTree>
  </p:cSld>
  <p:clrMapOvr>
    <a:masterClrMapping/>
  </p:clrMapOvr>
  <p:transition advTm="6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3043" name="2 Rectángulo"/>
          <p:cNvSpPr>
            <a:spLocks noChangeArrowheads="1"/>
          </p:cNvSpPr>
          <p:nvPr/>
        </p:nvSpPr>
        <p:spPr bwMode="auto">
          <a:xfrm>
            <a:off x="323850" y="260350"/>
            <a:ext cx="6996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Sesma – Nuestra Señora de los Desamparados</a:t>
            </a:r>
          </a:p>
        </p:txBody>
      </p:sp>
    </p:spTree>
  </p:cSld>
  <p:clrMapOvr>
    <a:masterClrMapping/>
  </p:clrMapOvr>
  <p:transition advTm="6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4067" name="2 Rectángulo"/>
          <p:cNvSpPr>
            <a:spLocks noChangeArrowheads="1"/>
          </p:cNvSpPr>
          <p:nvPr/>
        </p:nvSpPr>
        <p:spPr bwMode="auto">
          <a:xfrm>
            <a:off x="323850" y="260350"/>
            <a:ext cx="375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Navarra- Ribera del Ebro</a:t>
            </a:r>
          </a:p>
        </p:txBody>
      </p:sp>
    </p:spTree>
  </p:cSld>
  <p:clrMapOvr>
    <a:masterClrMapping/>
  </p:clrMapOvr>
  <p:transition advTm="6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2 Rectángulo"/>
          <p:cNvSpPr>
            <a:spLocks noChangeArrowheads="1"/>
          </p:cNvSpPr>
          <p:nvPr/>
        </p:nvSpPr>
        <p:spPr bwMode="auto">
          <a:xfrm>
            <a:off x="6429375" y="6072188"/>
            <a:ext cx="2401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Selva de Irati</a:t>
            </a:r>
          </a:p>
        </p:txBody>
      </p:sp>
      <p:pic>
        <p:nvPicPr>
          <p:cNvPr id="345091" name="Picture 4" descr="C:\Documents and Settings\Jesus\Escritorio\naturala\Presentación1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2 Rectángulo"/>
          <p:cNvSpPr>
            <a:spLocks noChangeArrowheads="1"/>
          </p:cNvSpPr>
          <p:nvPr/>
        </p:nvSpPr>
        <p:spPr bwMode="auto">
          <a:xfrm>
            <a:off x="0" y="6072188"/>
            <a:ext cx="3500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  Señorío de Bertiz</a:t>
            </a:r>
          </a:p>
        </p:txBody>
      </p:sp>
      <p:pic>
        <p:nvPicPr>
          <p:cNvPr id="347139" name="Picture 4" descr="C:\Documents and Settings\Jesus\Escritorio\naturala\Presentación1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2 Rectángulo"/>
          <p:cNvSpPr>
            <a:spLocks noChangeArrowheads="1"/>
          </p:cNvSpPr>
          <p:nvPr/>
        </p:nvSpPr>
        <p:spPr bwMode="auto">
          <a:xfrm>
            <a:off x="5786438" y="6072188"/>
            <a:ext cx="3041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Sierra de Urbasa</a:t>
            </a:r>
          </a:p>
        </p:txBody>
      </p:sp>
      <p:pic>
        <p:nvPicPr>
          <p:cNvPr id="349187" name="Picture 4" descr="C:\Documents and Settings\Jesus\Escritorio\naturala\Presentación1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2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1235" name="2 Rectángulo"/>
          <p:cNvSpPr>
            <a:spLocks noChangeArrowheads="1"/>
          </p:cNvSpPr>
          <p:nvPr/>
        </p:nvSpPr>
        <p:spPr bwMode="auto">
          <a:xfrm>
            <a:off x="323850" y="260350"/>
            <a:ext cx="2455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Sierra de Aralar</a:t>
            </a:r>
          </a:p>
        </p:txBody>
      </p:sp>
    </p:spTree>
  </p:cSld>
  <p:clrMapOvr>
    <a:masterClrMapping/>
  </p:clrMapOvr>
  <p:transition advTm="6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3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4307" name="2 Rectángulo"/>
          <p:cNvSpPr>
            <a:spLocks noChangeArrowheads="1"/>
          </p:cNvSpPr>
          <p:nvPr/>
        </p:nvSpPr>
        <p:spPr bwMode="auto">
          <a:xfrm>
            <a:off x="323850" y="260350"/>
            <a:ext cx="2608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Sierra de Urbasa</a:t>
            </a:r>
          </a:p>
        </p:txBody>
      </p:sp>
    </p:spTree>
  </p:cSld>
  <p:clrMapOvr>
    <a:masterClrMapping/>
  </p:clrMapOvr>
  <p:transition advTm="6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2 CuadroTexto"/>
          <p:cNvSpPr txBox="1">
            <a:spLocks noChangeArrowheads="1"/>
          </p:cNvSpPr>
          <p:nvPr/>
        </p:nvSpPr>
        <p:spPr bwMode="auto">
          <a:xfrm>
            <a:off x="285750" y="5143500"/>
            <a:ext cx="4657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ES" sz="2800" b="1" i="1">
              <a:solidFill>
                <a:schemeClr val="bg1"/>
              </a:solidFill>
            </a:endParaRPr>
          </a:p>
        </p:txBody>
      </p:sp>
      <p:sp>
        <p:nvSpPr>
          <p:cNvPr id="355331" name="4 Rectángulo"/>
          <p:cNvSpPr>
            <a:spLocks noChangeArrowheads="1"/>
          </p:cNvSpPr>
          <p:nvPr/>
        </p:nvSpPr>
        <p:spPr bwMode="auto">
          <a:xfrm>
            <a:off x="0" y="6143625"/>
            <a:ext cx="39846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600" b="1">
                <a:solidFill>
                  <a:schemeClr val="bg1"/>
                </a:solidFill>
              </a:rPr>
              <a:t>  Mirafuentes </a:t>
            </a:r>
            <a:r>
              <a:rPr lang="es-ES" sz="2600" b="1" i="1">
                <a:solidFill>
                  <a:schemeClr val="bg1"/>
                </a:solidFill>
              </a:rPr>
              <a:t>(Berrueza)</a:t>
            </a:r>
          </a:p>
        </p:txBody>
      </p:sp>
      <p:pic>
        <p:nvPicPr>
          <p:cNvPr id="355332" name="Picture 5" descr="C:\Documents and Settings\Jesus\Escritorio\naturala\Presentación1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3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7379" name="2 Rectángulo"/>
          <p:cNvSpPr>
            <a:spLocks noChangeArrowheads="1"/>
          </p:cNvSpPr>
          <p:nvPr/>
        </p:nvSpPr>
        <p:spPr bwMode="auto">
          <a:xfrm>
            <a:off x="323850" y="6165850"/>
            <a:ext cx="6359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Torres del Río – Iglesia del Santo Sepulcro</a:t>
            </a:r>
          </a:p>
        </p:txBody>
      </p:sp>
    </p:spTree>
  </p:cSld>
  <p:clrMapOvr>
    <a:masterClrMapping/>
  </p:clrMapOvr>
  <p:transition advTm="6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03" name="2 Rectángulo"/>
          <p:cNvSpPr>
            <a:spLocks noChangeArrowheads="1"/>
          </p:cNvSpPr>
          <p:nvPr/>
        </p:nvSpPr>
        <p:spPr bwMode="auto">
          <a:xfrm>
            <a:off x="323850" y="6165850"/>
            <a:ext cx="6359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Torres del Río – Iglesia del Santo Sepulcro</a:t>
            </a:r>
          </a:p>
        </p:txBody>
      </p:sp>
    </p:spTree>
  </p:cSld>
  <p:clrMapOvr>
    <a:masterClrMapping/>
  </p:clrMapOvr>
  <p:transition advTm="6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426" name="Picture 4" descr="C:\Documents and Settings\Jesus\Escritorio\naturala\Presentación1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1475" name="2 Rectángulo"/>
          <p:cNvSpPr>
            <a:spLocks noChangeArrowheads="1"/>
          </p:cNvSpPr>
          <p:nvPr/>
        </p:nvSpPr>
        <p:spPr bwMode="auto">
          <a:xfrm>
            <a:off x="395288" y="26035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Urbasa</a:t>
            </a:r>
          </a:p>
        </p:txBody>
      </p:sp>
    </p:spTree>
  </p:cSld>
  <p:clrMapOvr>
    <a:masterClrMapping/>
  </p:clrMapOvr>
  <p:transition advTm="6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4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2499" name="2 Rectángulo"/>
          <p:cNvSpPr>
            <a:spLocks noChangeArrowheads="1"/>
          </p:cNvSpPr>
          <p:nvPr/>
        </p:nvSpPr>
        <p:spPr bwMode="auto">
          <a:xfrm>
            <a:off x="395288" y="333375"/>
            <a:ext cx="2994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Peñas de Galdeano</a:t>
            </a:r>
          </a:p>
        </p:txBody>
      </p:sp>
    </p:spTree>
  </p:cSld>
  <p:clrMapOvr>
    <a:masterClrMapping/>
  </p:clrMapOvr>
  <p:transition advTm="6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3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3523" name="2 Rectángulo"/>
          <p:cNvSpPr>
            <a:spLocks noChangeArrowheads="1"/>
          </p:cNvSpPr>
          <p:nvPr/>
        </p:nvSpPr>
        <p:spPr bwMode="auto">
          <a:xfrm>
            <a:off x="395288" y="260350"/>
            <a:ext cx="3721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colgado de Arnaba</a:t>
            </a:r>
          </a:p>
        </p:txBody>
      </p:sp>
    </p:spTree>
  </p:cSld>
  <p:clrMapOvr>
    <a:masterClrMapping/>
  </p:clrMapOvr>
  <p:transition advTm="6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5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4547" name="2 Rectángulo"/>
          <p:cNvSpPr>
            <a:spLocks noChangeArrowheads="1"/>
          </p:cNvSpPr>
          <p:nvPr/>
        </p:nvSpPr>
        <p:spPr bwMode="auto">
          <a:xfrm>
            <a:off x="395288" y="260350"/>
            <a:ext cx="3721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colgado de Arnaba</a:t>
            </a:r>
          </a:p>
        </p:txBody>
      </p:sp>
    </p:spTree>
  </p:cSld>
  <p:clrMapOvr>
    <a:masterClrMapping/>
  </p:clrMapOvr>
  <p:transition advTm="6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5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5571" name="2 Rectángulo"/>
          <p:cNvSpPr>
            <a:spLocks noChangeArrowheads="1"/>
          </p:cNvSpPr>
          <p:nvPr/>
        </p:nvSpPr>
        <p:spPr bwMode="auto">
          <a:xfrm>
            <a:off x="395288" y="6021388"/>
            <a:ext cx="3470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Valle de Arnaba - Haya</a:t>
            </a:r>
          </a:p>
        </p:txBody>
      </p:sp>
    </p:spTree>
  </p:cSld>
  <p:clrMapOvr>
    <a:masterClrMapping/>
  </p:clrMapOvr>
  <p:transition advTm="6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6595" name="2 Rectángulo"/>
          <p:cNvSpPr>
            <a:spLocks noChangeArrowheads="1"/>
          </p:cNvSpPr>
          <p:nvPr/>
        </p:nvSpPr>
        <p:spPr bwMode="auto">
          <a:xfrm>
            <a:off x="323850" y="260350"/>
            <a:ext cx="5973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Pirineo – Puente sobre el río Esca-Isaba</a:t>
            </a:r>
          </a:p>
        </p:txBody>
      </p:sp>
    </p:spTree>
  </p:cSld>
  <p:clrMapOvr>
    <a:masterClrMapping/>
  </p:clrMapOvr>
  <p:transition advTm="6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6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7619" name="2 Rectángulo"/>
          <p:cNvSpPr>
            <a:spLocks noChangeArrowheads="1"/>
          </p:cNvSpPr>
          <p:nvPr/>
        </p:nvSpPr>
        <p:spPr bwMode="auto">
          <a:xfrm>
            <a:off x="7812088" y="260350"/>
            <a:ext cx="1049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Urdax</a:t>
            </a:r>
          </a:p>
        </p:txBody>
      </p:sp>
    </p:spTree>
  </p:cSld>
  <p:clrMapOvr>
    <a:masterClrMapping/>
  </p:clrMapOvr>
  <p:transition advTm="6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2 Rectángulo"/>
          <p:cNvSpPr>
            <a:spLocks noChangeArrowheads="1"/>
          </p:cNvSpPr>
          <p:nvPr/>
        </p:nvSpPr>
        <p:spPr bwMode="auto">
          <a:xfrm>
            <a:off x="357188" y="6072188"/>
            <a:ext cx="4841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Urdax, cuevas de Urkaburu</a:t>
            </a:r>
          </a:p>
        </p:txBody>
      </p:sp>
      <p:pic>
        <p:nvPicPr>
          <p:cNvPr id="368643" name="Picture 4" descr="C:\Documents and Settings\Jesus\Escritorio\naturala\Presentación1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2 Rectángulo"/>
          <p:cNvSpPr>
            <a:spLocks noChangeArrowheads="1"/>
          </p:cNvSpPr>
          <p:nvPr/>
        </p:nvSpPr>
        <p:spPr bwMode="auto">
          <a:xfrm>
            <a:off x="357188" y="285750"/>
            <a:ext cx="4419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Cuevas de Zugarramurdi</a:t>
            </a:r>
          </a:p>
        </p:txBody>
      </p:sp>
      <p:pic>
        <p:nvPicPr>
          <p:cNvPr id="370691" name="Picture 4" descr="C:\Documents and Settings\Jesus\Escritorio\naturala\Presentación1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2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2739" name="2 Rectángulo"/>
          <p:cNvSpPr>
            <a:spLocks noChangeArrowheads="1"/>
          </p:cNvSpPr>
          <p:nvPr/>
        </p:nvSpPr>
        <p:spPr bwMode="auto">
          <a:xfrm>
            <a:off x="6227763" y="6092825"/>
            <a:ext cx="25892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Charca en Andia</a:t>
            </a:r>
          </a:p>
        </p:txBody>
      </p:sp>
    </p:spTree>
  </p:cSld>
  <p:clrMapOvr>
    <a:masterClrMapping/>
  </p:clrMapOvr>
  <p:transition advTm="6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7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3763" name="2 Rectángulo"/>
          <p:cNvSpPr>
            <a:spLocks noChangeArrowheads="1"/>
          </p:cNvSpPr>
          <p:nvPr/>
        </p:nvSpPr>
        <p:spPr bwMode="auto">
          <a:xfrm>
            <a:off x="7596188" y="260350"/>
            <a:ext cx="131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Urdiain </a:t>
            </a:r>
          </a:p>
        </p:txBody>
      </p:sp>
    </p:spTree>
  </p:cSld>
  <p:clrMapOvr>
    <a:masterClrMapping/>
  </p:clrMapOvr>
  <p:transition advTm="6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4787" name="2 Rectángulo"/>
          <p:cNvSpPr>
            <a:spLocks noChangeArrowheads="1"/>
          </p:cNvSpPr>
          <p:nvPr/>
        </p:nvSpPr>
        <p:spPr bwMode="auto">
          <a:xfrm>
            <a:off x="539750" y="6021388"/>
            <a:ext cx="131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Urdiain </a:t>
            </a:r>
          </a:p>
        </p:txBody>
      </p:sp>
    </p:spTree>
  </p:cSld>
  <p:clrMapOvr>
    <a:masterClrMapping/>
  </p:clrMapOvr>
  <p:transition advTm="6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5811" name="2 Rectángulo"/>
          <p:cNvSpPr>
            <a:spLocks noChangeArrowheads="1"/>
          </p:cNvSpPr>
          <p:nvPr/>
        </p:nvSpPr>
        <p:spPr bwMode="auto">
          <a:xfrm>
            <a:off x="4284663" y="6021388"/>
            <a:ext cx="4533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Urdiain – Bosque de helechos</a:t>
            </a:r>
          </a:p>
        </p:txBody>
      </p:sp>
    </p:spTree>
  </p:cSld>
  <p:clrMapOvr>
    <a:masterClrMapping/>
  </p:clrMapOvr>
  <p:transition advTm="6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2 CuadroTexto"/>
          <p:cNvSpPr txBox="1">
            <a:spLocks noChangeArrowheads="1"/>
          </p:cNvSpPr>
          <p:nvPr/>
        </p:nvSpPr>
        <p:spPr bwMode="auto">
          <a:xfrm>
            <a:off x="0" y="642937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Cuenca de Pamplona-Iruña</a:t>
            </a:r>
          </a:p>
        </p:txBody>
      </p:sp>
      <p:pic>
        <p:nvPicPr>
          <p:cNvPr id="376835" name="Picture 4" descr="C:\Documents and Settings\Jesus\Escritorio\naturala\Presentación1\Diapositiva43.JPG"/>
          <p:cNvPicPr>
            <a:picLocks noChangeAspect="1" noChangeArrowheads="1"/>
          </p:cNvPicPr>
          <p:nvPr/>
        </p:nvPicPr>
        <p:blipFill>
          <a:blip r:embed="rId3">
            <a:lum bright="8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883" name="2 Rectángulo"/>
          <p:cNvSpPr>
            <a:spLocks noChangeArrowheads="1"/>
          </p:cNvSpPr>
          <p:nvPr/>
        </p:nvSpPr>
        <p:spPr bwMode="auto">
          <a:xfrm>
            <a:off x="7235825" y="6021388"/>
            <a:ext cx="1639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Pamplona</a:t>
            </a:r>
          </a:p>
        </p:txBody>
      </p:sp>
    </p:spTree>
  </p:cSld>
  <p:clrMapOvr>
    <a:masterClrMapping/>
  </p:clrMapOvr>
  <p:transition advTm="6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9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9907" name="2 Rectángulo"/>
          <p:cNvSpPr>
            <a:spLocks noChangeArrowheads="1"/>
          </p:cNvSpPr>
          <p:nvPr/>
        </p:nvSpPr>
        <p:spPr bwMode="auto">
          <a:xfrm>
            <a:off x="3995738" y="333375"/>
            <a:ext cx="470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Pamplona – Catedral - Claustro</a:t>
            </a:r>
          </a:p>
        </p:txBody>
      </p:sp>
    </p:spTree>
  </p:cSld>
  <p:clrMapOvr>
    <a:masterClrMapping/>
  </p:clrMapOvr>
  <p:transition advTm="6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09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0931" name="2 Rectángulo"/>
          <p:cNvSpPr>
            <a:spLocks noChangeArrowheads="1"/>
          </p:cNvSpPr>
          <p:nvPr/>
        </p:nvSpPr>
        <p:spPr bwMode="auto">
          <a:xfrm>
            <a:off x="323850" y="6021388"/>
            <a:ext cx="6500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Catedral - Carlos III y Leonor de Trastamara</a:t>
            </a:r>
          </a:p>
        </p:txBody>
      </p:sp>
    </p:spTree>
  </p:cSld>
  <p:clrMapOvr>
    <a:masterClrMapping/>
  </p:clrMapOvr>
  <p:transition advTm="6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0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4003" name="2 Rectángulo"/>
          <p:cNvSpPr>
            <a:spLocks noChangeArrowheads="1"/>
          </p:cNvSpPr>
          <p:nvPr/>
        </p:nvSpPr>
        <p:spPr bwMode="auto">
          <a:xfrm>
            <a:off x="5795963" y="260350"/>
            <a:ext cx="2957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Hipogeo de Longar</a:t>
            </a:r>
          </a:p>
        </p:txBody>
      </p:sp>
      <p:sp>
        <p:nvSpPr>
          <p:cNvPr id="384004" name="Text Box 4"/>
          <p:cNvSpPr txBox="1">
            <a:spLocks noChangeArrowheads="1"/>
          </p:cNvSpPr>
          <p:nvPr/>
        </p:nvSpPr>
        <p:spPr bwMode="auto">
          <a:xfrm>
            <a:off x="7812088" y="5949950"/>
            <a:ext cx="1044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/>
              <a:t>A.F.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9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1955" name="2 Rectángulo"/>
          <p:cNvSpPr>
            <a:spLocks noChangeArrowheads="1"/>
          </p:cNvSpPr>
          <p:nvPr/>
        </p:nvSpPr>
        <p:spPr bwMode="auto">
          <a:xfrm>
            <a:off x="395288" y="260350"/>
            <a:ext cx="2690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Castillo de Javier</a:t>
            </a:r>
          </a:p>
        </p:txBody>
      </p:sp>
    </p:spTree>
  </p:cSld>
  <p:clrMapOvr>
    <a:masterClrMapping/>
  </p:clrMapOvr>
  <p:transition advTm="6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9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2979" name="2 Rectángulo"/>
          <p:cNvSpPr>
            <a:spLocks noChangeArrowheads="1"/>
          </p:cNvSpPr>
          <p:nvPr/>
        </p:nvSpPr>
        <p:spPr bwMode="auto">
          <a:xfrm>
            <a:off x="7812088" y="260350"/>
            <a:ext cx="996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Viana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varra">
  <a:themeElements>
    <a:clrScheme name="Pintura Realista 2 (PPTminimizer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 Realista 2 (PPTminimizer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tura Realista 2 (PPTminimizer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Navarra</Template>
  <TotalTime>2</TotalTime>
  <Words>502</Words>
  <Application>Microsoft Office PowerPoint</Application>
  <PresentationFormat>Presentación en pantalla (4:3)</PresentationFormat>
  <Paragraphs>144</Paragraphs>
  <Slides>116</Slides>
  <Notes>32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116</vt:i4>
      </vt:variant>
    </vt:vector>
  </HeadingPairs>
  <TitlesOfParts>
    <vt:vector size="118" baseType="lpstr">
      <vt:lpstr>Navarra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2021-07-11T13:15:04Z</dcterms:created>
  <dcterms:modified xsi:type="dcterms:W3CDTF">2021-07-11T13:18:01Z</dcterms:modified>
</cp:coreProperties>
</file>