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61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9" r:id="rId24"/>
    <p:sldId id="278" r:id="rId25"/>
    <p:sldId id="280" r:id="rId26"/>
  </p:sldIdLst>
  <p:sldSz cx="9144000" cy="6858000" type="screen4x3"/>
  <p:notesSz cx="6858000" cy="9144000"/>
  <p:defaultTextStyle>
    <a:defPPr>
      <a:defRPr lang="nl-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cTG1XXYMVzCz+V6wllQDlQ==" hashData="MkcBQ9EGZ2N3C9IoN2SymOvK8C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BFBF3"/>
    <a:srgbClr val="808080"/>
    <a:srgbClr val="969696"/>
    <a:srgbClr val="C0C0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45" d="100"/>
          <a:sy n="45" d="100"/>
        </p:scale>
        <p:origin x="-1716" y="-7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Group 2"/>
          <p:cNvGrpSpPr>
            <a:grpSpLocks/>
          </p:cNvGrpSpPr>
          <p:nvPr/>
        </p:nvGrpSpPr>
        <p:grpSpPr bwMode="auto">
          <a:xfrm>
            <a:off x="0" y="1422400"/>
            <a:ext cx="9147175" cy="5435600"/>
            <a:chOff x="0" y="896"/>
            <a:chExt cx="5762" cy="3424"/>
          </a:xfrm>
        </p:grpSpPr>
        <p:grpSp>
          <p:nvGrpSpPr>
            <p:cNvPr id="5123" name="Group 3"/>
            <p:cNvGrpSpPr>
              <a:grpSpLocks/>
            </p:cNvGrpSpPr>
            <p:nvPr userDrawn="1"/>
          </p:nvGrpSpPr>
          <p:grpSpPr bwMode="auto">
            <a:xfrm>
              <a:off x="20" y="896"/>
              <a:ext cx="5742" cy="3424"/>
              <a:chOff x="20" y="896"/>
              <a:chExt cx="5742" cy="3424"/>
            </a:xfrm>
          </p:grpSpPr>
          <p:sp>
            <p:nvSpPr>
              <p:cNvPr id="5124" name="Freeform 4"/>
              <p:cNvSpPr>
                <a:spLocks/>
              </p:cNvSpPr>
              <p:nvPr userDrawn="1"/>
            </p:nvSpPr>
            <p:spPr bwMode="hidden">
              <a:xfrm>
                <a:off x="1399" y="1116"/>
                <a:ext cx="2815" cy="2110"/>
              </a:xfrm>
              <a:custGeom>
                <a:avLst/>
                <a:gdLst>
                  <a:gd name="T0" fmla="*/ 950 w 2815"/>
                  <a:gd name="T1" fmla="*/ 85 h 2110"/>
                  <a:gd name="T2" fmla="*/ 628 w 2815"/>
                  <a:gd name="T3" fmla="*/ 438 h 2110"/>
                  <a:gd name="T4" fmla="*/ 66 w 2815"/>
                  <a:gd name="T5" fmla="*/ 471 h 2110"/>
                  <a:gd name="T6" fmla="*/ 0 w 2815"/>
                  <a:gd name="T7" fmla="*/ 627 h 2110"/>
                  <a:gd name="T8" fmla="*/ 372 w 2815"/>
                  <a:gd name="T9" fmla="*/ 1026 h 2110"/>
                  <a:gd name="T10" fmla="*/ 611 w 2815"/>
                  <a:gd name="T11" fmla="*/ 902 h 2110"/>
                  <a:gd name="T12" fmla="*/ 992 w 2815"/>
                  <a:gd name="T13" fmla="*/ 1085 h 2110"/>
                  <a:gd name="T14" fmla="*/ 1116 w 2815"/>
                  <a:gd name="T15" fmla="*/ 1339 h 2110"/>
                  <a:gd name="T16" fmla="*/ 1083 w 2815"/>
                  <a:gd name="T17" fmla="*/ 1450 h 2110"/>
                  <a:gd name="T18" fmla="*/ 1124 w 2815"/>
                  <a:gd name="T19" fmla="*/ 1659 h 2110"/>
                  <a:gd name="T20" fmla="*/ 1149 w 2815"/>
                  <a:gd name="T21" fmla="*/ 1999 h 2110"/>
                  <a:gd name="T22" fmla="*/ 1463 w 2815"/>
                  <a:gd name="T23" fmla="*/ 2110 h 2110"/>
                  <a:gd name="T24" fmla="*/ 1686 w 2815"/>
                  <a:gd name="T25" fmla="*/ 2025 h 2110"/>
                  <a:gd name="T26" fmla="*/ 1603 w 2815"/>
                  <a:gd name="T27" fmla="*/ 1777 h 2110"/>
                  <a:gd name="T28" fmla="*/ 1991 w 2815"/>
                  <a:gd name="T29" fmla="*/ 1555 h 2110"/>
                  <a:gd name="T30" fmla="*/ 2281 w 2815"/>
                  <a:gd name="T31" fmla="*/ 1542 h 2110"/>
                  <a:gd name="T32" fmla="*/ 2446 w 2815"/>
                  <a:gd name="T33" fmla="*/ 1359 h 2110"/>
                  <a:gd name="T34" fmla="*/ 2361 w 2815"/>
                  <a:gd name="T35" fmla="*/ 1001 h 2110"/>
                  <a:gd name="T36" fmla="*/ 2606 w 2815"/>
                  <a:gd name="T37" fmla="*/ 893 h 2110"/>
                  <a:gd name="T38" fmla="*/ 2815 w 2815"/>
                  <a:gd name="T39" fmla="*/ 454 h 2110"/>
                  <a:gd name="T40" fmla="*/ 2518 w 2815"/>
                  <a:gd name="T41" fmla="*/ 0 h 2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815" h="2110">
                    <a:moveTo>
                      <a:pt x="950" y="85"/>
                    </a:moveTo>
                    <a:lnTo>
                      <a:pt x="628" y="438"/>
                    </a:lnTo>
                    <a:lnTo>
                      <a:pt x="66" y="471"/>
                    </a:lnTo>
                    <a:lnTo>
                      <a:pt x="0" y="627"/>
                    </a:lnTo>
                    <a:lnTo>
                      <a:pt x="372" y="1026"/>
                    </a:lnTo>
                    <a:lnTo>
                      <a:pt x="611" y="902"/>
                    </a:lnTo>
                    <a:lnTo>
                      <a:pt x="992" y="1085"/>
                    </a:lnTo>
                    <a:lnTo>
                      <a:pt x="1116" y="1339"/>
                    </a:lnTo>
                    <a:lnTo>
                      <a:pt x="1083" y="1450"/>
                    </a:lnTo>
                    <a:lnTo>
                      <a:pt x="1124" y="1659"/>
                    </a:lnTo>
                    <a:lnTo>
                      <a:pt x="1149" y="1999"/>
                    </a:lnTo>
                    <a:lnTo>
                      <a:pt x="1463" y="2110"/>
                    </a:lnTo>
                    <a:lnTo>
                      <a:pt x="1686" y="2025"/>
                    </a:lnTo>
                    <a:lnTo>
                      <a:pt x="1603" y="1777"/>
                    </a:lnTo>
                    <a:lnTo>
                      <a:pt x="1991" y="1555"/>
                    </a:lnTo>
                    <a:lnTo>
                      <a:pt x="2281" y="1542"/>
                    </a:lnTo>
                    <a:lnTo>
                      <a:pt x="2446" y="1359"/>
                    </a:lnTo>
                    <a:lnTo>
                      <a:pt x="2361" y="1001"/>
                    </a:lnTo>
                    <a:lnTo>
                      <a:pt x="2606" y="893"/>
                    </a:lnTo>
                    <a:lnTo>
                      <a:pt x="2815" y="454"/>
                    </a:lnTo>
                    <a:lnTo>
                      <a:pt x="2518" y="0"/>
                    </a:lnTo>
                  </a:path>
                </a:pathLst>
              </a:custGeom>
              <a:noFill/>
              <a:ln w="1524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5125" name="Freeform 5"/>
              <p:cNvSpPr>
                <a:spLocks/>
              </p:cNvSpPr>
              <p:nvPr userDrawn="1"/>
            </p:nvSpPr>
            <p:spPr bwMode="hidden">
              <a:xfrm>
                <a:off x="672" y="1116"/>
                <a:ext cx="3966" cy="2366"/>
              </a:xfrm>
              <a:custGeom>
                <a:avLst/>
                <a:gdLst>
                  <a:gd name="T0" fmla="*/ 1423 w 3966"/>
                  <a:gd name="T1" fmla="*/ 65 h 2366"/>
                  <a:gd name="T2" fmla="*/ 1148 w 3966"/>
                  <a:gd name="T3" fmla="*/ 262 h 2366"/>
                  <a:gd name="T4" fmla="*/ 934 w 3966"/>
                  <a:gd name="T5" fmla="*/ 216 h 2366"/>
                  <a:gd name="T6" fmla="*/ 529 w 3966"/>
                  <a:gd name="T7" fmla="*/ 314 h 2366"/>
                  <a:gd name="T8" fmla="*/ 174 w 3966"/>
                  <a:gd name="T9" fmla="*/ 327 h 2366"/>
                  <a:gd name="T10" fmla="*/ 0 w 3966"/>
                  <a:gd name="T11" fmla="*/ 628 h 2366"/>
                  <a:gd name="T12" fmla="*/ 91 w 3966"/>
                  <a:gd name="T13" fmla="*/ 726 h 2366"/>
                  <a:gd name="T14" fmla="*/ 231 w 3966"/>
                  <a:gd name="T15" fmla="*/ 654 h 2366"/>
                  <a:gd name="T16" fmla="*/ 430 w 3966"/>
                  <a:gd name="T17" fmla="*/ 687 h 2366"/>
                  <a:gd name="T18" fmla="*/ 504 w 3966"/>
                  <a:gd name="T19" fmla="*/ 850 h 2366"/>
                  <a:gd name="T20" fmla="*/ 347 w 3966"/>
                  <a:gd name="T21" fmla="*/ 1020 h 2366"/>
                  <a:gd name="T22" fmla="*/ 529 w 3966"/>
                  <a:gd name="T23" fmla="*/ 1144 h 2366"/>
                  <a:gd name="T24" fmla="*/ 727 w 3966"/>
                  <a:gd name="T25" fmla="*/ 1105 h 2366"/>
                  <a:gd name="T26" fmla="*/ 901 w 3966"/>
                  <a:gd name="T27" fmla="*/ 1216 h 2366"/>
                  <a:gd name="T28" fmla="*/ 1256 w 3966"/>
                  <a:gd name="T29" fmla="*/ 1229 h 2366"/>
                  <a:gd name="T30" fmla="*/ 1611 w 3966"/>
                  <a:gd name="T31" fmla="*/ 1425 h 2366"/>
                  <a:gd name="T32" fmla="*/ 1694 w 3966"/>
                  <a:gd name="T33" fmla="*/ 1673 h 2366"/>
                  <a:gd name="T34" fmla="*/ 1619 w 3966"/>
                  <a:gd name="T35" fmla="*/ 2118 h 2366"/>
                  <a:gd name="T36" fmla="*/ 1694 w 3966"/>
                  <a:gd name="T37" fmla="*/ 2268 h 2366"/>
                  <a:gd name="T38" fmla="*/ 2132 w 3966"/>
                  <a:gd name="T39" fmla="*/ 2242 h 2366"/>
                  <a:gd name="T40" fmla="*/ 2289 w 3966"/>
                  <a:gd name="T41" fmla="*/ 2366 h 2366"/>
                  <a:gd name="T42" fmla="*/ 2594 w 3966"/>
                  <a:gd name="T43" fmla="*/ 2046 h 2366"/>
                  <a:gd name="T44" fmla="*/ 2537 w 3966"/>
                  <a:gd name="T45" fmla="*/ 1817 h 2366"/>
                  <a:gd name="T46" fmla="*/ 2818 w 3966"/>
                  <a:gd name="T47" fmla="*/ 1673 h 2366"/>
                  <a:gd name="T48" fmla="*/ 3016 w 3966"/>
                  <a:gd name="T49" fmla="*/ 1719 h 2366"/>
                  <a:gd name="T50" fmla="*/ 3280 w 3966"/>
                  <a:gd name="T51" fmla="*/ 1615 h 2366"/>
                  <a:gd name="T52" fmla="*/ 3405 w 3966"/>
                  <a:gd name="T53" fmla="*/ 1174 h 2366"/>
                  <a:gd name="T54" fmla="*/ 3643 w 3966"/>
                  <a:gd name="T55" fmla="*/ 922 h 2366"/>
                  <a:gd name="T56" fmla="*/ 3966 w 3966"/>
                  <a:gd name="T57" fmla="*/ 896 h 2366"/>
                  <a:gd name="T58" fmla="*/ 3908 w 3966"/>
                  <a:gd name="T59" fmla="*/ 733 h 2366"/>
                  <a:gd name="T60" fmla="*/ 3669 w 3966"/>
                  <a:gd name="T61" fmla="*/ 563 h 2366"/>
                  <a:gd name="T62" fmla="*/ 3817 w 3966"/>
                  <a:gd name="T63" fmla="*/ 210 h 2366"/>
                  <a:gd name="T64" fmla="*/ 3590 w 3966"/>
                  <a:gd name="T65" fmla="*/ 0 h 2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3966" h="2366">
                    <a:moveTo>
                      <a:pt x="1423" y="65"/>
                    </a:moveTo>
                    <a:lnTo>
                      <a:pt x="1148" y="262"/>
                    </a:lnTo>
                    <a:lnTo>
                      <a:pt x="934" y="216"/>
                    </a:lnTo>
                    <a:lnTo>
                      <a:pt x="529" y="314"/>
                    </a:lnTo>
                    <a:lnTo>
                      <a:pt x="174" y="327"/>
                    </a:lnTo>
                    <a:lnTo>
                      <a:pt x="0" y="628"/>
                    </a:lnTo>
                    <a:lnTo>
                      <a:pt x="91" y="726"/>
                    </a:lnTo>
                    <a:lnTo>
                      <a:pt x="231" y="654"/>
                    </a:lnTo>
                    <a:lnTo>
                      <a:pt x="430" y="687"/>
                    </a:lnTo>
                    <a:lnTo>
                      <a:pt x="504" y="850"/>
                    </a:lnTo>
                    <a:lnTo>
                      <a:pt x="347" y="1020"/>
                    </a:lnTo>
                    <a:lnTo>
                      <a:pt x="529" y="1144"/>
                    </a:lnTo>
                    <a:lnTo>
                      <a:pt x="727" y="1105"/>
                    </a:lnTo>
                    <a:lnTo>
                      <a:pt x="901" y="1216"/>
                    </a:lnTo>
                    <a:lnTo>
                      <a:pt x="1256" y="1229"/>
                    </a:lnTo>
                    <a:lnTo>
                      <a:pt x="1611" y="1425"/>
                    </a:lnTo>
                    <a:lnTo>
                      <a:pt x="1694" y="1673"/>
                    </a:lnTo>
                    <a:lnTo>
                      <a:pt x="1619" y="2118"/>
                    </a:lnTo>
                    <a:lnTo>
                      <a:pt x="1694" y="2268"/>
                    </a:lnTo>
                    <a:lnTo>
                      <a:pt x="2132" y="2242"/>
                    </a:lnTo>
                    <a:lnTo>
                      <a:pt x="2289" y="2366"/>
                    </a:lnTo>
                    <a:lnTo>
                      <a:pt x="2594" y="2046"/>
                    </a:lnTo>
                    <a:lnTo>
                      <a:pt x="2537" y="1817"/>
                    </a:lnTo>
                    <a:lnTo>
                      <a:pt x="2818" y="1673"/>
                    </a:lnTo>
                    <a:lnTo>
                      <a:pt x="3016" y="1719"/>
                    </a:lnTo>
                    <a:lnTo>
                      <a:pt x="3280" y="1615"/>
                    </a:lnTo>
                    <a:lnTo>
                      <a:pt x="3405" y="1174"/>
                    </a:lnTo>
                    <a:lnTo>
                      <a:pt x="3643" y="922"/>
                    </a:lnTo>
                    <a:lnTo>
                      <a:pt x="3966" y="896"/>
                    </a:lnTo>
                    <a:lnTo>
                      <a:pt x="3908" y="733"/>
                    </a:lnTo>
                    <a:lnTo>
                      <a:pt x="3669" y="563"/>
                    </a:lnTo>
                    <a:lnTo>
                      <a:pt x="3817" y="210"/>
                    </a:lnTo>
                    <a:lnTo>
                      <a:pt x="3590" y="0"/>
                    </a:lnTo>
                  </a:path>
                </a:pathLst>
              </a:custGeom>
              <a:noFill/>
              <a:ln w="1651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5126" name="Freeform 6"/>
              <p:cNvSpPr>
                <a:spLocks/>
              </p:cNvSpPr>
              <p:nvPr userDrawn="1"/>
            </p:nvSpPr>
            <p:spPr bwMode="hidden">
              <a:xfrm>
                <a:off x="20" y="1069"/>
                <a:ext cx="5732" cy="3107"/>
              </a:xfrm>
              <a:custGeom>
                <a:avLst/>
                <a:gdLst>
                  <a:gd name="T0" fmla="*/ 81 w 5732"/>
                  <a:gd name="T1" fmla="*/ 0 h 3107"/>
                  <a:gd name="T2" fmla="*/ 133 w 5732"/>
                  <a:gd name="T3" fmla="*/ 328 h 3107"/>
                  <a:gd name="T4" fmla="*/ 0 w 5732"/>
                  <a:gd name="T5" fmla="*/ 666 h 3107"/>
                  <a:gd name="T6" fmla="*/ 83 w 5732"/>
                  <a:gd name="T7" fmla="*/ 1221 h 3107"/>
                  <a:gd name="T8" fmla="*/ 413 w 5732"/>
                  <a:gd name="T9" fmla="*/ 1515 h 3107"/>
                  <a:gd name="T10" fmla="*/ 881 w 5732"/>
                  <a:gd name="T11" fmla="*/ 1700 h 3107"/>
                  <a:gd name="T12" fmla="*/ 1440 w 5732"/>
                  <a:gd name="T13" fmla="*/ 1651 h 3107"/>
                  <a:gd name="T14" fmla="*/ 1755 w 5732"/>
                  <a:gd name="T15" fmla="*/ 1940 h 3107"/>
                  <a:gd name="T16" fmla="*/ 1653 w 5732"/>
                  <a:gd name="T17" fmla="*/ 2126 h 3107"/>
                  <a:gd name="T18" fmla="*/ 1136 w 5732"/>
                  <a:gd name="T19" fmla="*/ 2142 h 3107"/>
                  <a:gd name="T20" fmla="*/ 911 w 5732"/>
                  <a:gd name="T21" fmla="*/ 2021 h 3107"/>
                  <a:gd name="T22" fmla="*/ 739 w 5732"/>
                  <a:gd name="T23" fmla="*/ 2142 h 3107"/>
                  <a:gd name="T24" fmla="*/ 954 w 5732"/>
                  <a:gd name="T25" fmla="*/ 2524 h 3107"/>
                  <a:gd name="T26" fmla="*/ 973 w 5732"/>
                  <a:gd name="T27" fmla="*/ 2905 h 3107"/>
                  <a:gd name="T28" fmla="*/ 1511 w 5732"/>
                  <a:gd name="T29" fmla="*/ 3107 h 3107"/>
                  <a:gd name="T30" fmla="*/ 1644 w 5732"/>
                  <a:gd name="T31" fmla="*/ 2922 h 3107"/>
                  <a:gd name="T32" fmla="*/ 2077 w 5732"/>
                  <a:gd name="T33" fmla="*/ 2797 h 3107"/>
                  <a:gd name="T34" fmla="*/ 2610 w 5732"/>
                  <a:gd name="T35" fmla="*/ 2962 h 3107"/>
                  <a:gd name="T36" fmla="*/ 3222 w 5732"/>
                  <a:gd name="T37" fmla="*/ 2812 h 3107"/>
                  <a:gd name="T38" fmla="*/ 3443 w 5732"/>
                  <a:gd name="T39" fmla="*/ 2922 h 3107"/>
                  <a:gd name="T40" fmla="*/ 3861 w 5732"/>
                  <a:gd name="T41" fmla="*/ 2648 h 3107"/>
                  <a:gd name="T42" fmla="*/ 4125 w 5732"/>
                  <a:gd name="T43" fmla="*/ 2311 h 3107"/>
                  <a:gd name="T44" fmla="*/ 4369 w 5732"/>
                  <a:gd name="T45" fmla="*/ 2318 h 3107"/>
                  <a:gd name="T46" fmla="*/ 4554 w 5732"/>
                  <a:gd name="T47" fmla="*/ 2445 h 3107"/>
                  <a:gd name="T48" fmla="*/ 5015 w 5732"/>
                  <a:gd name="T49" fmla="*/ 2142 h 3107"/>
                  <a:gd name="T50" fmla="*/ 5404 w 5732"/>
                  <a:gd name="T51" fmla="*/ 2185 h 3107"/>
                  <a:gd name="T52" fmla="*/ 5732 w 5732"/>
                  <a:gd name="T53" fmla="*/ 2069 h 3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5732" h="3107">
                    <a:moveTo>
                      <a:pt x="81" y="0"/>
                    </a:moveTo>
                    <a:lnTo>
                      <a:pt x="133" y="328"/>
                    </a:lnTo>
                    <a:lnTo>
                      <a:pt x="0" y="666"/>
                    </a:lnTo>
                    <a:lnTo>
                      <a:pt x="83" y="1221"/>
                    </a:lnTo>
                    <a:lnTo>
                      <a:pt x="413" y="1515"/>
                    </a:lnTo>
                    <a:lnTo>
                      <a:pt x="881" y="1700"/>
                    </a:lnTo>
                    <a:lnTo>
                      <a:pt x="1440" y="1651"/>
                    </a:lnTo>
                    <a:lnTo>
                      <a:pt x="1755" y="1940"/>
                    </a:lnTo>
                    <a:lnTo>
                      <a:pt x="1653" y="2126"/>
                    </a:lnTo>
                    <a:lnTo>
                      <a:pt x="1136" y="2142"/>
                    </a:lnTo>
                    <a:lnTo>
                      <a:pt x="911" y="2021"/>
                    </a:lnTo>
                    <a:lnTo>
                      <a:pt x="739" y="2142"/>
                    </a:lnTo>
                    <a:lnTo>
                      <a:pt x="954" y="2524"/>
                    </a:lnTo>
                    <a:lnTo>
                      <a:pt x="973" y="2905"/>
                    </a:lnTo>
                    <a:lnTo>
                      <a:pt x="1511" y="3107"/>
                    </a:lnTo>
                    <a:lnTo>
                      <a:pt x="1644" y="2922"/>
                    </a:lnTo>
                    <a:lnTo>
                      <a:pt x="2077" y="2797"/>
                    </a:lnTo>
                    <a:lnTo>
                      <a:pt x="2610" y="2962"/>
                    </a:lnTo>
                    <a:lnTo>
                      <a:pt x="3222" y="2812"/>
                    </a:lnTo>
                    <a:lnTo>
                      <a:pt x="3443" y="2922"/>
                    </a:lnTo>
                    <a:lnTo>
                      <a:pt x="3861" y="2648"/>
                    </a:lnTo>
                    <a:lnTo>
                      <a:pt x="4125" y="2311"/>
                    </a:lnTo>
                    <a:lnTo>
                      <a:pt x="4369" y="2318"/>
                    </a:lnTo>
                    <a:lnTo>
                      <a:pt x="4554" y="2445"/>
                    </a:lnTo>
                    <a:lnTo>
                      <a:pt x="5015" y="2142"/>
                    </a:lnTo>
                    <a:lnTo>
                      <a:pt x="5404" y="2185"/>
                    </a:lnTo>
                    <a:lnTo>
                      <a:pt x="5732" y="2069"/>
                    </a:lnTo>
                  </a:path>
                </a:pathLst>
              </a:custGeom>
              <a:noFill/>
              <a:ln w="1651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5127" name="Freeform 7"/>
              <p:cNvSpPr>
                <a:spLocks/>
              </p:cNvSpPr>
              <p:nvPr userDrawn="1"/>
            </p:nvSpPr>
            <p:spPr bwMode="hidden">
              <a:xfrm>
                <a:off x="242" y="1145"/>
                <a:ext cx="5512" cy="2760"/>
              </a:xfrm>
              <a:custGeom>
                <a:avLst/>
                <a:gdLst>
                  <a:gd name="T0" fmla="*/ 240 w 5512"/>
                  <a:gd name="T1" fmla="*/ 0 h 2760"/>
                  <a:gd name="T2" fmla="*/ 0 w 5512"/>
                  <a:gd name="T3" fmla="*/ 336 h 2760"/>
                  <a:gd name="T4" fmla="*/ 82 w 5512"/>
                  <a:gd name="T5" fmla="*/ 821 h 2760"/>
                  <a:gd name="T6" fmla="*/ 243 w 5512"/>
                  <a:gd name="T7" fmla="*/ 873 h 2760"/>
                  <a:gd name="T8" fmla="*/ 473 w 5512"/>
                  <a:gd name="T9" fmla="*/ 1087 h 2760"/>
                  <a:gd name="T10" fmla="*/ 557 w 5512"/>
                  <a:gd name="T11" fmla="*/ 1441 h 2760"/>
                  <a:gd name="T12" fmla="*/ 839 w 5512"/>
                  <a:gd name="T13" fmla="*/ 1499 h 2760"/>
                  <a:gd name="T14" fmla="*/ 1258 w 5512"/>
                  <a:gd name="T15" fmla="*/ 1349 h 2760"/>
                  <a:gd name="T16" fmla="*/ 1307 w 5512"/>
                  <a:gd name="T17" fmla="*/ 1493 h 2760"/>
                  <a:gd name="T18" fmla="*/ 1621 w 5512"/>
                  <a:gd name="T19" fmla="*/ 1513 h 2760"/>
                  <a:gd name="T20" fmla="*/ 1862 w 5512"/>
                  <a:gd name="T21" fmla="*/ 1865 h 2760"/>
                  <a:gd name="T22" fmla="*/ 1668 w 5512"/>
                  <a:gd name="T23" fmla="*/ 2166 h 2760"/>
                  <a:gd name="T24" fmla="*/ 1308 w 5512"/>
                  <a:gd name="T25" fmla="*/ 2217 h 2760"/>
                  <a:gd name="T26" fmla="*/ 992 w 5512"/>
                  <a:gd name="T27" fmla="*/ 2172 h 2760"/>
                  <a:gd name="T28" fmla="*/ 903 w 5512"/>
                  <a:gd name="T29" fmla="*/ 2244 h 2760"/>
                  <a:gd name="T30" fmla="*/ 1008 w 5512"/>
                  <a:gd name="T31" fmla="*/ 2415 h 2760"/>
                  <a:gd name="T32" fmla="*/ 992 w 5512"/>
                  <a:gd name="T33" fmla="*/ 2538 h 2760"/>
                  <a:gd name="T34" fmla="*/ 1137 w 5512"/>
                  <a:gd name="T35" fmla="*/ 2760 h 2760"/>
                  <a:gd name="T36" fmla="*/ 1661 w 5512"/>
                  <a:gd name="T37" fmla="*/ 2623 h 2760"/>
                  <a:gd name="T38" fmla="*/ 1725 w 5512"/>
                  <a:gd name="T39" fmla="*/ 2492 h 2760"/>
                  <a:gd name="T40" fmla="*/ 1895 w 5512"/>
                  <a:gd name="T41" fmla="*/ 2551 h 2760"/>
                  <a:gd name="T42" fmla="*/ 2338 w 5512"/>
                  <a:gd name="T43" fmla="*/ 2448 h 2760"/>
                  <a:gd name="T44" fmla="*/ 2443 w 5512"/>
                  <a:gd name="T45" fmla="*/ 2714 h 2760"/>
                  <a:gd name="T46" fmla="*/ 2870 w 5512"/>
                  <a:gd name="T47" fmla="*/ 2541 h 2760"/>
                  <a:gd name="T48" fmla="*/ 3264 w 5512"/>
                  <a:gd name="T49" fmla="*/ 2591 h 2760"/>
                  <a:gd name="T50" fmla="*/ 3522 w 5512"/>
                  <a:gd name="T51" fmla="*/ 2427 h 2760"/>
                  <a:gd name="T52" fmla="*/ 3594 w 5512"/>
                  <a:gd name="T53" fmla="*/ 2081 h 2760"/>
                  <a:gd name="T54" fmla="*/ 4013 w 5512"/>
                  <a:gd name="T55" fmla="*/ 2087 h 2760"/>
                  <a:gd name="T56" fmla="*/ 4070 w 5512"/>
                  <a:gd name="T57" fmla="*/ 1924 h 2760"/>
                  <a:gd name="T58" fmla="*/ 4239 w 5512"/>
                  <a:gd name="T59" fmla="*/ 1931 h 2760"/>
                  <a:gd name="T60" fmla="*/ 4465 w 5512"/>
                  <a:gd name="T61" fmla="*/ 2094 h 2760"/>
                  <a:gd name="T62" fmla="*/ 4836 w 5512"/>
                  <a:gd name="T63" fmla="*/ 1814 h 2760"/>
                  <a:gd name="T64" fmla="*/ 5225 w 5512"/>
                  <a:gd name="T65" fmla="*/ 1785 h 2760"/>
                  <a:gd name="T66" fmla="*/ 5367 w 5512"/>
                  <a:gd name="T67" fmla="*/ 1571 h 2760"/>
                  <a:gd name="T68" fmla="*/ 5512 w 5512"/>
                  <a:gd name="T69" fmla="*/ 1585 h 27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5512" h="2760">
                    <a:moveTo>
                      <a:pt x="240" y="0"/>
                    </a:moveTo>
                    <a:lnTo>
                      <a:pt x="0" y="336"/>
                    </a:lnTo>
                    <a:lnTo>
                      <a:pt x="82" y="821"/>
                    </a:lnTo>
                    <a:lnTo>
                      <a:pt x="243" y="873"/>
                    </a:lnTo>
                    <a:lnTo>
                      <a:pt x="473" y="1087"/>
                    </a:lnTo>
                    <a:lnTo>
                      <a:pt x="557" y="1441"/>
                    </a:lnTo>
                    <a:lnTo>
                      <a:pt x="839" y="1499"/>
                    </a:lnTo>
                    <a:lnTo>
                      <a:pt x="1258" y="1349"/>
                    </a:lnTo>
                    <a:lnTo>
                      <a:pt x="1307" y="1493"/>
                    </a:lnTo>
                    <a:lnTo>
                      <a:pt x="1621" y="1513"/>
                    </a:lnTo>
                    <a:lnTo>
                      <a:pt x="1862" y="1865"/>
                    </a:lnTo>
                    <a:lnTo>
                      <a:pt x="1668" y="2166"/>
                    </a:lnTo>
                    <a:lnTo>
                      <a:pt x="1308" y="2217"/>
                    </a:lnTo>
                    <a:lnTo>
                      <a:pt x="992" y="2172"/>
                    </a:lnTo>
                    <a:lnTo>
                      <a:pt x="903" y="2244"/>
                    </a:lnTo>
                    <a:lnTo>
                      <a:pt x="1008" y="2415"/>
                    </a:lnTo>
                    <a:lnTo>
                      <a:pt x="992" y="2538"/>
                    </a:lnTo>
                    <a:lnTo>
                      <a:pt x="1137" y="2760"/>
                    </a:lnTo>
                    <a:lnTo>
                      <a:pt x="1661" y="2623"/>
                    </a:lnTo>
                    <a:lnTo>
                      <a:pt x="1725" y="2492"/>
                    </a:lnTo>
                    <a:lnTo>
                      <a:pt x="1895" y="2551"/>
                    </a:lnTo>
                    <a:lnTo>
                      <a:pt x="2338" y="2448"/>
                    </a:lnTo>
                    <a:lnTo>
                      <a:pt x="2443" y="2714"/>
                    </a:lnTo>
                    <a:lnTo>
                      <a:pt x="2870" y="2541"/>
                    </a:lnTo>
                    <a:lnTo>
                      <a:pt x="3264" y="2591"/>
                    </a:lnTo>
                    <a:lnTo>
                      <a:pt x="3522" y="2427"/>
                    </a:lnTo>
                    <a:lnTo>
                      <a:pt x="3594" y="2081"/>
                    </a:lnTo>
                    <a:lnTo>
                      <a:pt x="4013" y="2087"/>
                    </a:lnTo>
                    <a:lnTo>
                      <a:pt x="4070" y="1924"/>
                    </a:lnTo>
                    <a:lnTo>
                      <a:pt x="4239" y="1931"/>
                    </a:lnTo>
                    <a:lnTo>
                      <a:pt x="4465" y="2094"/>
                    </a:lnTo>
                    <a:lnTo>
                      <a:pt x="4836" y="1814"/>
                    </a:lnTo>
                    <a:lnTo>
                      <a:pt x="5225" y="1785"/>
                    </a:lnTo>
                    <a:lnTo>
                      <a:pt x="5367" y="1571"/>
                    </a:lnTo>
                    <a:lnTo>
                      <a:pt x="5512" y="1585"/>
                    </a:lnTo>
                  </a:path>
                </a:pathLst>
              </a:custGeom>
              <a:noFill/>
              <a:ln w="1524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5128" name="Freeform 8"/>
              <p:cNvSpPr>
                <a:spLocks/>
              </p:cNvSpPr>
              <p:nvPr userDrawn="1"/>
            </p:nvSpPr>
            <p:spPr bwMode="hidden">
              <a:xfrm>
                <a:off x="4840" y="984"/>
                <a:ext cx="790" cy="1189"/>
              </a:xfrm>
              <a:custGeom>
                <a:avLst/>
                <a:gdLst>
                  <a:gd name="T0" fmla="*/ 139 w 790"/>
                  <a:gd name="T1" fmla="*/ 0 h 1189"/>
                  <a:gd name="T2" fmla="*/ 210 w 790"/>
                  <a:gd name="T3" fmla="*/ 233 h 1189"/>
                  <a:gd name="T4" fmla="*/ 159 w 790"/>
                  <a:gd name="T5" fmla="*/ 643 h 1189"/>
                  <a:gd name="T6" fmla="*/ 454 w 790"/>
                  <a:gd name="T7" fmla="*/ 771 h 1189"/>
                  <a:gd name="T8" fmla="*/ 605 w 790"/>
                  <a:gd name="T9" fmla="*/ 1046 h 1189"/>
                  <a:gd name="T10" fmla="*/ 790 w 790"/>
                  <a:gd name="T11" fmla="*/ 1189 h 1189"/>
                  <a:gd name="T12" fmla="*/ 540 w 790"/>
                  <a:gd name="T13" fmla="*/ 1111 h 1189"/>
                  <a:gd name="T14" fmla="*/ 363 w 790"/>
                  <a:gd name="T15" fmla="*/ 883 h 1189"/>
                  <a:gd name="T16" fmla="*/ 139 w 790"/>
                  <a:gd name="T17" fmla="*/ 852 h 1189"/>
                  <a:gd name="T18" fmla="*/ 0 w 790"/>
                  <a:gd name="T19" fmla="*/ 499 h 1189"/>
                  <a:gd name="T20" fmla="*/ 48 w 790"/>
                  <a:gd name="T21" fmla="*/ 209 h 1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90" h="1189">
                    <a:moveTo>
                      <a:pt x="139" y="0"/>
                    </a:moveTo>
                    <a:lnTo>
                      <a:pt x="210" y="233"/>
                    </a:lnTo>
                    <a:lnTo>
                      <a:pt x="159" y="643"/>
                    </a:lnTo>
                    <a:lnTo>
                      <a:pt x="454" y="771"/>
                    </a:lnTo>
                    <a:lnTo>
                      <a:pt x="605" y="1046"/>
                    </a:lnTo>
                    <a:lnTo>
                      <a:pt x="790" y="1189"/>
                    </a:lnTo>
                    <a:lnTo>
                      <a:pt x="540" y="1111"/>
                    </a:lnTo>
                    <a:lnTo>
                      <a:pt x="363" y="883"/>
                    </a:lnTo>
                    <a:lnTo>
                      <a:pt x="139" y="852"/>
                    </a:lnTo>
                    <a:lnTo>
                      <a:pt x="0" y="499"/>
                    </a:lnTo>
                    <a:lnTo>
                      <a:pt x="48" y="209"/>
                    </a:lnTo>
                  </a:path>
                </a:pathLst>
              </a:custGeom>
              <a:noFill/>
              <a:ln w="1524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5129" name="Freeform 9"/>
              <p:cNvSpPr>
                <a:spLocks/>
              </p:cNvSpPr>
              <p:nvPr userDrawn="1"/>
            </p:nvSpPr>
            <p:spPr bwMode="hidden">
              <a:xfrm>
                <a:off x="5173" y="896"/>
                <a:ext cx="579" cy="1117"/>
              </a:xfrm>
              <a:custGeom>
                <a:avLst/>
                <a:gdLst>
                  <a:gd name="T0" fmla="*/ 0 w 579"/>
                  <a:gd name="T1" fmla="*/ 0 h 1117"/>
                  <a:gd name="T2" fmla="*/ 128 w 579"/>
                  <a:gd name="T3" fmla="*/ 328 h 1117"/>
                  <a:gd name="T4" fmla="*/ 9 w 579"/>
                  <a:gd name="T5" fmla="*/ 659 h 1117"/>
                  <a:gd name="T6" fmla="*/ 40 w 579"/>
                  <a:gd name="T7" fmla="*/ 763 h 1117"/>
                  <a:gd name="T8" fmla="*/ 234 w 579"/>
                  <a:gd name="T9" fmla="*/ 739 h 1117"/>
                  <a:gd name="T10" fmla="*/ 344 w 579"/>
                  <a:gd name="T11" fmla="*/ 1055 h 1117"/>
                  <a:gd name="T12" fmla="*/ 579 w 579"/>
                  <a:gd name="T13" fmla="*/ 1117 h 1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79" h="1117">
                    <a:moveTo>
                      <a:pt x="0" y="0"/>
                    </a:moveTo>
                    <a:lnTo>
                      <a:pt x="128" y="328"/>
                    </a:lnTo>
                    <a:lnTo>
                      <a:pt x="9" y="659"/>
                    </a:lnTo>
                    <a:lnTo>
                      <a:pt x="40" y="763"/>
                    </a:lnTo>
                    <a:lnTo>
                      <a:pt x="234" y="739"/>
                    </a:lnTo>
                    <a:lnTo>
                      <a:pt x="344" y="1055"/>
                    </a:lnTo>
                    <a:lnTo>
                      <a:pt x="579" y="1117"/>
                    </a:lnTo>
                  </a:path>
                </a:pathLst>
              </a:custGeom>
              <a:noFill/>
              <a:ln w="1651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5130" name="Freeform 10"/>
              <p:cNvSpPr>
                <a:spLocks/>
              </p:cNvSpPr>
              <p:nvPr userDrawn="1"/>
            </p:nvSpPr>
            <p:spPr bwMode="hidden">
              <a:xfrm>
                <a:off x="3291" y="968"/>
                <a:ext cx="2471" cy="2396"/>
              </a:xfrm>
              <a:custGeom>
                <a:avLst/>
                <a:gdLst>
                  <a:gd name="T0" fmla="*/ 1118 w 2471"/>
                  <a:gd name="T1" fmla="*/ 0 h 2396"/>
                  <a:gd name="T2" fmla="*/ 1179 w 2471"/>
                  <a:gd name="T3" fmla="*/ 225 h 2396"/>
                  <a:gd name="T4" fmla="*/ 1393 w 2471"/>
                  <a:gd name="T5" fmla="*/ 339 h 2396"/>
                  <a:gd name="T6" fmla="*/ 1404 w 2471"/>
                  <a:gd name="T7" fmla="*/ 548 h 2396"/>
                  <a:gd name="T8" fmla="*/ 1342 w 2471"/>
                  <a:gd name="T9" fmla="*/ 732 h 2396"/>
                  <a:gd name="T10" fmla="*/ 1434 w 2471"/>
                  <a:gd name="T11" fmla="*/ 925 h 2396"/>
                  <a:gd name="T12" fmla="*/ 1455 w 2471"/>
                  <a:gd name="T13" fmla="*/ 1109 h 2396"/>
                  <a:gd name="T14" fmla="*/ 1311 w 2471"/>
                  <a:gd name="T15" fmla="*/ 1142 h 2396"/>
                  <a:gd name="T16" fmla="*/ 926 w 2471"/>
                  <a:gd name="T17" fmla="*/ 1384 h 2396"/>
                  <a:gd name="T18" fmla="*/ 975 w 2471"/>
                  <a:gd name="T19" fmla="*/ 1456 h 2396"/>
                  <a:gd name="T20" fmla="*/ 956 w 2471"/>
                  <a:gd name="T21" fmla="*/ 1624 h 2396"/>
                  <a:gd name="T22" fmla="*/ 782 w 2471"/>
                  <a:gd name="T23" fmla="*/ 1817 h 2396"/>
                  <a:gd name="T24" fmla="*/ 539 w 2471"/>
                  <a:gd name="T25" fmla="*/ 1978 h 2396"/>
                  <a:gd name="T26" fmla="*/ 152 w 2471"/>
                  <a:gd name="T27" fmla="*/ 2026 h 2396"/>
                  <a:gd name="T28" fmla="*/ 19 w 2471"/>
                  <a:gd name="T29" fmla="*/ 2251 h 2396"/>
                  <a:gd name="T30" fmla="*/ 0 w 2471"/>
                  <a:gd name="T31" fmla="*/ 2396 h 2396"/>
                  <a:gd name="T32" fmla="*/ 213 w 2471"/>
                  <a:gd name="T33" fmla="*/ 2179 h 2396"/>
                  <a:gd name="T34" fmla="*/ 629 w 2471"/>
                  <a:gd name="T35" fmla="*/ 2090 h 2396"/>
                  <a:gd name="T36" fmla="*/ 894 w 2471"/>
                  <a:gd name="T37" fmla="*/ 1906 h 2396"/>
                  <a:gd name="T38" fmla="*/ 1230 w 2471"/>
                  <a:gd name="T39" fmla="*/ 1986 h 2396"/>
                  <a:gd name="T40" fmla="*/ 1668 w 2471"/>
                  <a:gd name="T41" fmla="*/ 1906 h 2396"/>
                  <a:gd name="T42" fmla="*/ 1983 w 2471"/>
                  <a:gd name="T43" fmla="*/ 1745 h 2396"/>
                  <a:gd name="T44" fmla="*/ 2014 w 2471"/>
                  <a:gd name="T45" fmla="*/ 1600 h 2396"/>
                  <a:gd name="T46" fmla="*/ 2237 w 2471"/>
                  <a:gd name="T47" fmla="*/ 1496 h 2396"/>
                  <a:gd name="T48" fmla="*/ 2359 w 2471"/>
                  <a:gd name="T49" fmla="*/ 1552 h 2396"/>
                  <a:gd name="T50" fmla="*/ 2471 w 2471"/>
                  <a:gd name="T51" fmla="*/ 1479 h 23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2471" h="2396">
                    <a:moveTo>
                      <a:pt x="1118" y="0"/>
                    </a:moveTo>
                    <a:lnTo>
                      <a:pt x="1179" y="225"/>
                    </a:lnTo>
                    <a:lnTo>
                      <a:pt x="1393" y="339"/>
                    </a:lnTo>
                    <a:lnTo>
                      <a:pt x="1404" y="548"/>
                    </a:lnTo>
                    <a:lnTo>
                      <a:pt x="1342" y="732"/>
                    </a:lnTo>
                    <a:lnTo>
                      <a:pt x="1434" y="925"/>
                    </a:lnTo>
                    <a:lnTo>
                      <a:pt x="1455" y="1109"/>
                    </a:lnTo>
                    <a:lnTo>
                      <a:pt x="1311" y="1142"/>
                    </a:lnTo>
                    <a:lnTo>
                      <a:pt x="926" y="1384"/>
                    </a:lnTo>
                    <a:lnTo>
                      <a:pt x="975" y="1456"/>
                    </a:lnTo>
                    <a:lnTo>
                      <a:pt x="956" y="1624"/>
                    </a:lnTo>
                    <a:lnTo>
                      <a:pt x="782" y="1817"/>
                    </a:lnTo>
                    <a:lnTo>
                      <a:pt x="539" y="1978"/>
                    </a:lnTo>
                    <a:lnTo>
                      <a:pt x="152" y="2026"/>
                    </a:lnTo>
                    <a:lnTo>
                      <a:pt x="19" y="2251"/>
                    </a:lnTo>
                    <a:lnTo>
                      <a:pt x="0" y="2396"/>
                    </a:lnTo>
                    <a:lnTo>
                      <a:pt x="213" y="2179"/>
                    </a:lnTo>
                    <a:lnTo>
                      <a:pt x="629" y="2090"/>
                    </a:lnTo>
                    <a:lnTo>
                      <a:pt x="894" y="1906"/>
                    </a:lnTo>
                    <a:lnTo>
                      <a:pt x="1230" y="1986"/>
                    </a:lnTo>
                    <a:lnTo>
                      <a:pt x="1668" y="1906"/>
                    </a:lnTo>
                    <a:lnTo>
                      <a:pt x="1983" y="1745"/>
                    </a:lnTo>
                    <a:lnTo>
                      <a:pt x="2014" y="1600"/>
                    </a:lnTo>
                    <a:lnTo>
                      <a:pt x="2237" y="1496"/>
                    </a:lnTo>
                    <a:lnTo>
                      <a:pt x="2359" y="1552"/>
                    </a:lnTo>
                    <a:lnTo>
                      <a:pt x="2471" y="1479"/>
                    </a:lnTo>
                  </a:path>
                </a:pathLst>
              </a:custGeom>
              <a:noFill/>
              <a:ln w="1651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5131" name="Freeform 11"/>
              <p:cNvSpPr>
                <a:spLocks/>
              </p:cNvSpPr>
              <p:nvPr userDrawn="1"/>
            </p:nvSpPr>
            <p:spPr bwMode="hidden">
              <a:xfrm>
                <a:off x="2366" y="1067"/>
                <a:ext cx="1399" cy="1349"/>
              </a:xfrm>
              <a:custGeom>
                <a:avLst/>
                <a:gdLst>
                  <a:gd name="T0" fmla="*/ 620 w 1399"/>
                  <a:gd name="T1" fmla="*/ 155 h 1349"/>
                  <a:gd name="T2" fmla="*/ 421 w 1399"/>
                  <a:gd name="T3" fmla="*/ 155 h 1349"/>
                  <a:gd name="T4" fmla="*/ 205 w 1399"/>
                  <a:gd name="T5" fmla="*/ 507 h 1349"/>
                  <a:gd name="T6" fmla="*/ 0 w 1399"/>
                  <a:gd name="T7" fmla="*/ 673 h 1349"/>
                  <a:gd name="T8" fmla="*/ 487 w 1399"/>
                  <a:gd name="T9" fmla="*/ 783 h 1349"/>
                  <a:gd name="T10" fmla="*/ 425 w 1399"/>
                  <a:gd name="T11" fmla="*/ 1009 h 1349"/>
                  <a:gd name="T12" fmla="*/ 617 w 1399"/>
                  <a:gd name="T13" fmla="*/ 1086 h 1349"/>
                  <a:gd name="T14" fmla="*/ 498 w 1399"/>
                  <a:gd name="T15" fmla="*/ 1349 h 1349"/>
                  <a:gd name="T16" fmla="*/ 961 w 1399"/>
                  <a:gd name="T17" fmla="*/ 1035 h 1349"/>
                  <a:gd name="T18" fmla="*/ 926 w 1399"/>
                  <a:gd name="T19" fmla="*/ 776 h 1349"/>
                  <a:gd name="T20" fmla="*/ 1181 w 1399"/>
                  <a:gd name="T21" fmla="*/ 749 h 1349"/>
                  <a:gd name="T22" fmla="*/ 1399 w 1399"/>
                  <a:gd name="T23" fmla="*/ 601 h 1349"/>
                  <a:gd name="T24" fmla="*/ 1315 w 1399"/>
                  <a:gd name="T25" fmla="*/ 416 h 1349"/>
                  <a:gd name="T26" fmla="*/ 1341 w 1399"/>
                  <a:gd name="T27" fmla="*/ 196 h 1349"/>
                  <a:gd name="T28" fmla="*/ 1171 w 1399"/>
                  <a:gd name="T29" fmla="*/ 164 h 1349"/>
                  <a:gd name="T30" fmla="*/ 928 w 1399"/>
                  <a:gd name="T31" fmla="*/ 0 h 1349"/>
                  <a:gd name="T32" fmla="*/ 620 w 1399"/>
                  <a:gd name="T33" fmla="*/ 155 h 13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399" h="1349">
                    <a:moveTo>
                      <a:pt x="620" y="155"/>
                    </a:moveTo>
                    <a:lnTo>
                      <a:pt x="421" y="155"/>
                    </a:lnTo>
                    <a:lnTo>
                      <a:pt x="205" y="507"/>
                    </a:lnTo>
                    <a:lnTo>
                      <a:pt x="0" y="673"/>
                    </a:lnTo>
                    <a:lnTo>
                      <a:pt x="487" y="783"/>
                    </a:lnTo>
                    <a:lnTo>
                      <a:pt x="425" y="1009"/>
                    </a:lnTo>
                    <a:lnTo>
                      <a:pt x="617" y="1086"/>
                    </a:lnTo>
                    <a:lnTo>
                      <a:pt x="498" y="1349"/>
                    </a:lnTo>
                    <a:lnTo>
                      <a:pt x="961" y="1035"/>
                    </a:lnTo>
                    <a:lnTo>
                      <a:pt x="926" y="776"/>
                    </a:lnTo>
                    <a:lnTo>
                      <a:pt x="1181" y="749"/>
                    </a:lnTo>
                    <a:lnTo>
                      <a:pt x="1399" y="601"/>
                    </a:lnTo>
                    <a:lnTo>
                      <a:pt x="1315" y="416"/>
                    </a:lnTo>
                    <a:lnTo>
                      <a:pt x="1341" y="196"/>
                    </a:lnTo>
                    <a:lnTo>
                      <a:pt x="1171" y="164"/>
                    </a:lnTo>
                    <a:lnTo>
                      <a:pt x="928" y="0"/>
                    </a:lnTo>
                    <a:lnTo>
                      <a:pt x="620" y="155"/>
                    </a:lnTo>
                    <a:close/>
                  </a:path>
                </a:pathLst>
              </a:custGeom>
              <a:noFill/>
              <a:ln w="1778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5132" name="Freeform 12"/>
              <p:cNvSpPr>
                <a:spLocks/>
              </p:cNvSpPr>
              <p:nvPr userDrawn="1"/>
            </p:nvSpPr>
            <p:spPr bwMode="hidden">
              <a:xfrm>
                <a:off x="4275" y="2031"/>
                <a:ext cx="1256" cy="810"/>
              </a:xfrm>
              <a:custGeom>
                <a:avLst/>
                <a:gdLst>
                  <a:gd name="T0" fmla="*/ 719 w 1256"/>
                  <a:gd name="T1" fmla="*/ 183 h 810"/>
                  <a:gd name="T2" fmla="*/ 760 w 1256"/>
                  <a:gd name="T3" fmla="*/ 33 h 810"/>
                  <a:gd name="T4" fmla="*/ 884 w 1256"/>
                  <a:gd name="T5" fmla="*/ 0 h 810"/>
                  <a:gd name="T6" fmla="*/ 983 w 1256"/>
                  <a:gd name="T7" fmla="*/ 78 h 810"/>
                  <a:gd name="T8" fmla="*/ 1082 w 1256"/>
                  <a:gd name="T9" fmla="*/ 248 h 810"/>
                  <a:gd name="T10" fmla="*/ 1256 w 1256"/>
                  <a:gd name="T11" fmla="*/ 229 h 810"/>
                  <a:gd name="T12" fmla="*/ 1248 w 1256"/>
                  <a:gd name="T13" fmla="*/ 359 h 810"/>
                  <a:gd name="T14" fmla="*/ 1016 w 1256"/>
                  <a:gd name="T15" fmla="*/ 431 h 810"/>
                  <a:gd name="T16" fmla="*/ 879 w 1256"/>
                  <a:gd name="T17" fmla="*/ 417 h 810"/>
                  <a:gd name="T18" fmla="*/ 719 w 1256"/>
                  <a:gd name="T19" fmla="*/ 481 h 810"/>
                  <a:gd name="T20" fmla="*/ 591 w 1256"/>
                  <a:gd name="T21" fmla="*/ 633 h 810"/>
                  <a:gd name="T22" fmla="*/ 423 w 1256"/>
                  <a:gd name="T23" fmla="*/ 537 h 810"/>
                  <a:gd name="T24" fmla="*/ 256 w 1256"/>
                  <a:gd name="T25" fmla="*/ 810 h 810"/>
                  <a:gd name="T26" fmla="*/ 66 w 1256"/>
                  <a:gd name="T27" fmla="*/ 764 h 810"/>
                  <a:gd name="T28" fmla="*/ 0 w 1256"/>
                  <a:gd name="T29" fmla="*/ 601 h 810"/>
                  <a:gd name="T30" fmla="*/ 157 w 1256"/>
                  <a:gd name="T31" fmla="*/ 483 h 810"/>
                  <a:gd name="T32" fmla="*/ 248 w 1256"/>
                  <a:gd name="T33" fmla="*/ 281 h 810"/>
                  <a:gd name="T34" fmla="*/ 438 w 1256"/>
                  <a:gd name="T35" fmla="*/ 150 h 810"/>
                  <a:gd name="T36" fmla="*/ 719 w 1256"/>
                  <a:gd name="T37" fmla="*/ 189 h 8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256" h="810">
                    <a:moveTo>
                      <a:pt x="719" y="183"/>
                    </a:moveTo>
                    <a:lnTo>
                      <a:pt x="760" y="33"/>
                    </a:lnTo>
                    <a:lnTo>
                      <a:pt x="884" y="0"/>
                    </a:lnTo>
                    <a:lnTo>
                      <a:pt x="983" y="78"/>
                    </a:lnTo>
                    <a:lnTo>
                      <a:pt x="1082" y="248"/>
                    </a:lnTo>
                    <a:lnTo>
                      <a:pt x="1256" y="229"/>
                    </a:lnTo>
                    <a:lnTo>
                      <a:pt x="1248" y="359"/>
                    </a:lnTo>
                    <a:lnTo>
                      <a:pt x="1016" y="431"/>
                    </a:lnTo>
                    <a:lnTo>
                      <a:pt x="879" y="417"/>
                    </a:lnTo>
                    <a:lnTo>
                      <a:pt x="719" y="481"/>
                    </a:lnTo>
                    <a:lnTo>
                      <a:pt x="591" y="633"/>
                    </a:lnTo>
                    <a:lnTo>
                      <a:pt x="423" y="537"/>
                    </a:lnTo>
                    <a:lnTo>
                      <a:pt x="256" y="810"/>
                    </a:lnTo>
                    <a:lnTo>
                      <a:pt x="66" y="764"/>
                    </a:lnTo>
                    <a:lnTo>
                      <a:pt x="0" y="601"/>
                    </a:lnTo>
                    <a:lnTo>
                      <a:pt x="157" y="483"/>
                    </a:lnTo>
                    <a:lnTo>
                      <a:pt x="248" y="281"/>
                    </a:lnTo>
                    <a:lnTo>
                      <a:pt x="438" y="150"/>
                    </a:lnTo>
                    <a:lnTo>
                      <a:pt x="719" y="189"/>
                    </a:lnTo>
                  </a:path>
                </a:pathLst>
              </a:custGeom>
              <a:noFill/>
              <a:ln w="1778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5133" name="Freeform 13"/>
              <p:cNvSpPr>
                <a:spLocks/>
              </p:cNvSpPr>
              <p:nvPr userDrawn="1"/>
            </p:nvSpPr>
            <p:spPr bwMode="hidden">
              <a:xfrm>
                <a:off x="2914" y="3476"/>
                <a:ext cx="2848" cy="788"/>
              </a:xfrm>
              <a:custGeom>
                <a:avLst/>
                <a:gdLst>
                  <a:gd name="T0" fmla="*/ 2838 w 2848"/>
                  <a:gd name="T1" fmla="*/ 16 h 788"/>
                  <a:gd name="T2" fmla="*/ 2493 w 2848"/>
                  <a:gd name="T3" fmla="*/ 0 h 788"/>
                  <a:gd name="T4" fmla="*/ 2278 w 2848"/>
                  <a:gd name="T5" fmla="*/ 81 h 788"/>
                  <a:gd name="T6" fmla="*/ 1936 w 2848"/>
                  <a:gd name="T7" fmla="*/ 44 h 788"/>
                  <a:gd name="T8" fmla="*/ 1739 w 2848"/>
                  <a:gd name="T9" fmla="*/ 354 h 788"/>
                  <a:gd name="T10" fmla="*/ 1600 w 2848"/>
                  <a:gd name="T11" fmla="*/ 212 h 788"/>
                  <a:gd name="T12" fmla="*/ 1352 w 2848"/>
                  <a:gd name="T13" fmla="*/ 308 h 788"/>
                  <a:gd name="T14" fmla="*/ 1445 w 2848"/>
                  <a:gd name="T15" fmla="*/ 515 h 788"/>
                  <a:gd name="T16" fmla="*/ 1072 w 2848"/>
                  <a:gd name="T17" fmla="*/ 412 h 788"/>
                  <a:gd name="T18" fmla="*/ 888 w 2848"/>
                  <a:gd name="T19" fmla="*/ 540 h 788"/>
                  <a:gd name="T20" fmla="*/ 0 w 2848"/>
                  <a:gd name="T21" fmla="*/ 660 h 788"/>
                  <a:gd name="T22" fmla="*/ 288 w 2848"/>
                  <a:gd name="T23" fmla="*/ 788 h 788"/>
                  <a:gd name="T24" fmla="*/ 1040 w 2848"/>
                  <a:gd name="T25" fmla="*/ 676 h 788"/>
                  <a:gd name="T26" fmla="*/ 1272 w 2848"/>
                  <a:gd name="T27" fmla="*/ 748 h 788"/>
                  <a:gd name="T28" fmla="*/ 2096 w 2848"/>
                  <a:gd name="T29" fmla="*/ 691 h 788"/>
                  <a:gd name="T30" fmla="*/ 2320 w 2848"/>
                  <a:gd name="T31" fmla="*/ 748 h 788"/>
                  <a:gd name="T32" fmla="*/ 2456 w 2848"/>
                  <a:gd name="T33" fmla="*/ 596 h 788"/>
                  <a:gd name="T34" fmla="*/ 2712 w 2848"/>
                  <a:gd name="T35" fmla="*/ 716 h 788"/>
                  <a:gd name="T36" fmla="*/ 2716 w 2848"/>
                  <a:gd name="T37" fmla="*/ 339 h 788"/>
                  <a:gd name="T38" fmla="*/ 2848 w 2848"/>
                  <a:gd name="T39" fmla="*/ 258 h 7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848" h="788">
                    <a:moveTo>
                      <a:pt x="2838" y="16"/>
                    </a:moveTo>
                    <a:lnTo>
                      <a:pt x="2493" y="0"/>
                    </a:lnTo>
                    <a:lnTo>
                      <a:pt x="2278" y="81"/>
                    </a:lnTo>
                    <a:lnTo>
                      <a:pt x="1936" y="44"/>
                    </a:lnTo>
                    <a:lnTo>
                      <a:pt x="1739" y="354"/>
                    </a:lnTo>
                    <a:lnTo>
                      <a:pt x="1600" y="212"/>
                    </a:lnTo>
                    <a:lnTo>
                      <a:pt x="1352" y="308"/>
                    </a:lnTo>
                    <a:lnTo>
                      <a:pt x="1445" y="515"/>
                    </a:lnTo>
                    <a:lnTo>
                      <a:pt x="1072" y="412"/>
                    </a:lnTo>
                    <a:lnTo>
                      <a:pt x="888" y="540"/>
                    </a:lnTo>
                    <a:lnTo>
                      <a:pt x="0" y="660"/>
                    </a:lnTo>
                    <a:lnTo>
                      <a:pt x="288" y="788"/>
                    </a:lnTo>
                    <a:lnTo>
                      <a:pt x="1040" y="676"/>
                    </a:lnTo>
                    <a:lnTo>
                      <a:pt x="1272" y="748"/>
                    </a:lnTo>
                    <a:lnTo>
                      <a:pt x="2096" y="691"/>
                    </a:lnTo>
                    <a:lnTo>
                      <a:pt x="2320" y="748"/>
                    </a:lnTo>
                    <a:lnTo>
                      <a:pt x="2456" y="596"/>
                    </a:lnTo>
                    <a:lnTo>
                      <a:pt x="2712" y="716"/>
                    </a:lnTo>
                    <a:lnTo>
                      <a:pt x="2716" y="339"/>
                    </a:lnTo>
                    <a:lnTo>
                      <a:pt x="2848" y="258"/>
                    </a:lnTo>
                  </a:path>
                </a:pathLst>
              </a:custGeom>
              <a:noFill/>
              <a:ln w="1778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5134" name="Freeform 14"/>
              <p:cNvSpPr>
                <a:spLocks/>
              </p:cNvSpPr>
              <p:nvPr userDrawn="1"/>
            </p:nvSpPr>
            <p:spPr bwMode="hidden">
              <a:xfrm>
                <a:off x="5443" y="922"/>
                <a:ext cx="319" cy="854"/>
              </a:xfrm>
              <a:custGeom>
                <a:avLst/>
                <a:gdLst>
                  <a:gd name="T0" fmla="*/ 0 w 319"/>
                  <a:gd name="T1" fmla="*/ 0 h 854"/>
                  <a:gd name="T2" fmla="*/ 106 w 319"/>
                  <a:gd name="T3" fmla="*/ 313 h 854"/>
                  <a:gd name="T4" fmla="*/ 106 w 319"/>
                  <a:gd name="T5" fmla="*/ 634 h 854"/>
                  <a:gd name="T6" fmla="*/ 268 w 319"/>
                  <a:gd name="T7" fmla="*/ 854 h 854"/>
                  <a:gd name="T8" fmla="*/ 278 w 319"/>
                  <a:gd name="T9" fmla="*/ 577 h 854"/>
                  <a:gd name="T10" fmla="*/ 238 w 319"/>
                  <a:gd name="T11" fmla="*/ 400 h 854"/>
                  <a:gd name="T12" fmla="*/ 319 w 319"/>
                  <a:gd name="T13" fmla="*/ 240 h 8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9" h="854">
                    <a:moveTo>
                      <a:pt x="0" y="0"/>
                    </a:moveTo>
                    <a:lnTo>
                      <a:pt x="106" y="313"/>
                    </a:lnTo>
                    <a:lnTo>
                      <a:pt x="106" y="634"/>
                    </a:lnTo>
                    <a:lnTo>
                      <a:pt x="268" y="854"/>
                    </a:lnTo>
                    <a:lnTo>
                      <a:pt x="278" y="577"/>
                    </a:lnTo>
                    <a:lnTo>
                      <a:pt x="238" y="400"/>
                    </a:lnTo>
                    <a:lnTo>
                      <a:pt x="319" y="240"/>
                    </a:lnTo>
                  </a:path>
                </a:pathLst>
              </a:custGeom>
              <a:noFill/>
              <a:ln w="1778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5135" name="Freeform 15"/>
              <p:cNvSpPr>
                <a:spLocks/>
              </p:cNvSpPr>
              <p:nvPr userDrawn="1"/>
            </p:nvSpPr>
            <p:spPr bwMode="hidden">
              <a:xfrm>
                <a:off x="4954" y="3568"/>
                <a:ext cx="646" cy="392"/>
              </a:xfrm>
              <a:custGeom>
                <a:avLst/>
                <a:gdLst>
                  <a:gd name="T0" fmla="*/ 504 w 646"/>
                  <a:gd name="T1" fmla="*/ 0 h 392"/>
                  <a:gd name="T2" fmla="*/ 320 w 646"/>
                  <a:gd name="T3" fmla="*/ 61 h 392"/>
                  <a:gd name="T4" fmla="*/ 238 w 646"/>
                  <a:gd name="T5" fmla="*/ 109 h 392"/>
                  <a:gd name="T6" fmla="*/ 144 w 646"/>
                  <a:gd name="T7" fmla="*/ 216 h 392"/>
                  <a:gd name="T8" fmla="*/ 0 w 646"/>
                  <a:gd name="T9" fmla="*/ 392 h 392"/>
                  <a:gd name="T10" fmla="*/ 360 w 646"/>
                  <a:gd name="T11" fmla="*/ 263 h 392"/>
                  <a:gd name="T12" fmla="*/ 432 w 646"/>
                  <a:gd name="T13" fmla="*/ 182 h 392"/>
                  <a:gd name="T14" fmla="*/ 646 w 646"/>
                  <a:gd name="T15" fmla="*/ 142 h 392"/>
                  <a:gd name="T16" fmla="*/ 504 w 646"/>
                  <a:gd name="T17" fmla="*/ 0 h 3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46" h="392">
                    <a:moveTo>
                      <a:pt x="504" y="0"/>
                    </a:moveTo>
                    <a:lnTo>
                      <a:pt x="320" y="61"/>
                    </a:lnTo>
                    <a:lnTo>
                      <a:pt x="238" y="109"/>
                    </a:lnTo>
                    <a:lnTo>
                      <a:pt x="144" y="216"/>
                    </a:lnTo>
                    <a:lnTo>
                      <a:pt x="0" y="392"/>
                    </a:lnTo>
                    <a:lnTo>
                      <a:pt x="360" y="263"/>
                    </a:lnTo>
                    <a:lnTo>
                      <a:pt x="432" y="182"/>
                    </a:lnTo>
                    <a:lnTo>
                      <a:pt x="646" y="142"/>
                    </a:lnTo>
                    <a:lnTo>
                      <a:pt x="504" y="0"/>
                    </a:lnTo>
                    <a:close/>
                  </a:path>
                </a:pathLst>
              </a:custGeom>
              <a:noFill/>
              <a:ln w="1778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5136" name="Freeform 16"/>
              <p:cNvSpPr>
                <a:spLocks/>
              </p:cNvSpPr>
              <p:nvPr userDrawn="1"/>
            </p:nvSpPr>
            <p:spPr bwMode="hidden">
              <a:xfrm>
                <a:off x="50" y="2400"/>
                <a:ext cx="2736" cy="1920"/>
              </a:xfrm>
              <a:custGeom>
                <a:avLst/>
                <a:gdLst>
                  <a:gd name="T0" fmla="*/ 0 w 2736"/>
                  <a:gd name="T1" fmla="*/ 0 h 1920"/>
                  <a:gd name="T2" fmla="*/ 96 w 2736"/>
                  <a:gd name="T3" fmla="*/ 336 h 1920"/>
                  <a:gd name="T4" fmla="*/ 384 w 2736"/>
                  <a:gd name="T5" fmla="*/ 384 h 1920"/>
                  <a:gd name="T6" fmla="*/ 576 w 2736"/>
                  <a:gd name="T7" fmla="*/ 720 h 1920"/>
                  <a:gd name="T8" fmla="*/ 528 w 2736"/>
                  <a:gd name="T9" fmla="*/ 960 h 1920"/>
                  <a:gd name="T10" fmla="*/ 672 w 2736"/>
                  <a:gd name="T11" fmla="*/ 1104 h 1920"/>
                  <a:gd name="T12" fmla="*/ 576 w 2736"/>
                  <a:gd name="T13" fmla="*/ 1392 h 1920"/>
                  <a:gd name="T14" fmla="*/ 624 w 2736"/>
                  <a:gd name="T15" fmla="*/ 1632 h 1920"/>
                  <a:gd name="T16" fmla="*/ 1488 w 2736"/>
                  <a:gd name="T17" fmla="*/ 1872 h 1920"/>
                  <a:gd name="T18" fmla="*/ 1680 w 2736"/>
                  <a:gd name="T19" fmla="*/ 1728 h 1920"/>
                  <a:gd name="T20" fmla="*/ 2208 w 2736"/>
                  <a:gd name="T21" fmla="*/ 1728 h 1920"/>
                  <a:gd name="T22" fmla="*/ 2304 w 2736"/>
                  <a:gd name="T23" fmla="*/ 1632 h 1920"/>
                  <a:gd name="T24" fmla="*/ 2736 w 2736"/>
                  <a:gd name="T25" fmla="*/ 1872 h 1920"/>
                  <a:gd name="T26" fmla="*/ 2640 w 2736"/>
                  <a:gd name="T27" fmla="*/ 1920 h 1920"/>
                  <a:gd name="T28" fmla="*/ 2304 w 2736"/>
                  <a:gd name="T29" fmla="*/ 1824 h 1920"/>
                  <a:gd name="T30" fmla="*/ 2160 w 2736"/>
                  <a:gd name="T31" fmla="*/ 1872 h 1920"/>
                  <a:gd name="T32" fmla="*/ 1632 w 2736"/>
                  <a:gd name="T33" fmla="*/ 1920 h 1920"/>
                  <a:gd name="T34" fmla="*/ 1440 w 2736"/>
                  <a:gd name="T35" fmla="*/ 1920 h 1920"/>
                  <a:gd name="T36" fmla="*/ 480 w 2736"/>
                  <a:gd name="T37" fmla="*/ 1824 h 1920"/>
                  <a:gd name="T38" fmla="*/ 192 w 2736"/>
                  <a:gd name="T39" fmla="*/ 1872 h 1920"/>
                  <a:gd name="T40" fmla="*/ 96 w 2736"/>
                  <a:gd name="T41" fmla="*/ 1680 h 1920"/>
                  <a:gd name="T42" fmla="*/ 288 w 2736"/>
                  <a:gd name="T43" fmla="*/ 1440 h 1920"/>
                  <a:gd name="T44" fmla="*/ 336 w 2736"/>
                  <a:gd name="T45" fmla="*/ 1104 h 1920"/>
                  <a:gd name="T46" fmla="*/ 144 w 2736"/>
                  <a:gd name="T47" fmla="*/ 864 h 1920"/>
                  <a:gd name="T48" fmla="*/ 240 w 2736"/>
                  <a:gd name="T49" fmla="*/ 624 h 1920"/>
                  <a:gd name="T50" fmla="*/ 48 w 2736"/>
                  <a:gd name="T51" fmla="*/ 528 h 1920"/>
                  <a:gd name="T52" fmla="*/ 0 w 2736"/>
                  <a:gd name="T53" fmla="*/ 0 h 19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2736" h="1920">
                    <a:moveTo>
                      <a:pt x="0" y="0"/>
                    </a:moveTo>
                    <a:lnTo>
                      <a:pt x="96" y="336"/>
                    </a:lnTo>
                    <a:lnTo>
                      <a:pt x="384" y="384"/>
                    </a:lnTo>
                    <a:lnTo>
                      <a:pt x="576" y="720"/>
                    </a:lnTo>
                    <a:lnTo>
                      <a:pt x="528" y="960"/>
                    </a:lnTo>
                    <a:lnTo>
                      <a:pt x="672" y="1104"/>
                    </a:lnTo>
                    <a:lnTo>
                      <a:pt x="576" y="1392"/>
                    </a:lnTo>
                    <a:lnTo>
                      <a:pt x="624" y="1632"/>
                    </a:lnTo>
                    <a:lnTo>
                      <a:pt x="1488" y="1872"/>
                    </a:lnTo>
                    <a:lnTo>
                      <a:pt x="1680" y="1728"/>
                    </a:lnTo>
                    <a:lnTo>
                      <a:pt x="2208" y="1728"/>
                    </a:lnTo>
                    <a:lnTo>
                      <a:pt x="2304" y="1632"/>
                    </a:lnTo>
                    <a:lnTo>
                      <a:pt x="2736" y="1872"/>
                    </a:lnTo>
                    <a:lnTo>
                      <a:pt x="2640" y="1920"/>
                    </a:lnTo>
                    <a:lnTo>
                      <a:pt x="2304" y="1824"/>
                    </a:lnTo>
                    <a:lnTo>
                      <a:pt x="2160" y="1872"/>
                    </a:lnTo>
                    <a:lnTo>
                      <a:pt x="1632" y="1920"/>
                    </a:lnTo>
                    <a:lnTo>
                      <a:pt x="1440" y="1920"/>
                    </a:lnTo>
                    <a:lnTo>
                      <a:pt x="480" y="1824"/>
                    </a:lnTo>
                    <a:lnTo>
                      <a:pt x="192" y="1872"/>
                    </a:lnTo>
                    <a:lnTo>
                      <a:pt x="96" y="1680"/>
                    </a:lnTo>
                    <a:lnTo>
                      <a:pt x="288" y="1440"/>
                    </a:lnTo>
                    <a:lnTo>
                      <a:pt x="336" y="1104"/>
                    </a:lnTo>
                    <a:lnTo>
                      <a:pt x="144" y="864"/>
                    </a:lnTo>
                    <a:lnTo>
                      <a:pt x="240" y="624"/>
                    </a:lnTo>
                    <a:lnTo>
                      <a:pt x="48" y="528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9525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1"/>
                        </a:gs>
                      </a:gsLst>
                      <a:lin ang="18900000" scaled="1"/>
                    </a:gra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</p:grpSp>
        <p:grpSp>
          <p:nvGrpSpPr>
            <p:cNvPr id="5137" name="Group 17"/>
            <p:cNvGrpSpPr>
              <a:grpSpLocks/>
            </p:cNvGrpSpPr>
            <p:nvPr userDrawn="1"/>
          </p:nvGrpSpPr>
          <p:grpSpPr bwMode="auto">
            <a:xfrm>
              <a:off x="0" y="2291"/>
              <a:ext cx="1385" cy="1702"/>
              <a:chOff x="0" y="2291"/>
              <a:chExt cx="1385" cy="1702"/>
            </a:xfrm>
          </p:grpSpPr>
          <p:sp>
            <p:nvSpPr>
              <p:cNvPr id="5138" name="Rectangle 18"/>
              <p:cNvSpPr>
                <a:spLocks noChangeArrowheads="1"/>
              </p:cNvSpPr>
              <p:nvPr userDrawn="1"/>
            </p:nvSpPr>
            <p:spPr bwMode="ltGray">
              <a:xfrm rot="6798887">
                <a:off x="62" y="3883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139" name="Rectangle 19"/>
              <p:cNvSpPr>
                <a:spLocks noChangeArrowheads="1"/>
              </p:cNvSpPr>
              <p:nvPr userDrawn="1"/>
            </p:nvSpPr>
            <p:spPr bwMode="ltGray">
              <a:xfrm rot="6798887">
                <a:off x="33" y="3880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140" name="Rectangle 20"/>
              <p:cNvSpPr>
                <a:spLocks noChangeArrowheads="1"/>
              </p:cNvSpPr>
              <p:nvPr userDrawn="1"/>
            </p:nvSpPr>
            <p:spPr bwMode="ltGray">
              <a:xfrm rot="6798887">
                <a:off x="6" y="3875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141" name="Rectangle 21"/>
              <p:cNvSpPr>
                <a:spLocks noChangeArrowheads="1"/>
              </p:cNvSpPr>
              <p:nvPr userDrawn="1"/>
            </p:nvSpPr>
            <p:spPr bwMode="ltGray">
              <a:xfrm rot="5999912">
                <a:off x="209" y="3884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142" name="Rectangle 22"/>
              <p:cNvSpPr>
                <a:spLocks noChangeArrowheads="1"/>
              </p:cNvSpPr>
              <p:nvPr userDrawn="1"/>
            </p:nvSpPr>
            <p:spPr bwMode="ltGray">
              <a:xfrm rot="5999912">
                <a:off x="182" y="3889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143" name="Rectangle 23"/>
              <p:cNvSpPr>
                <a:spLocks noChangeArrowheads="1"/>
              </p:cNvSpPr>
              <p:nvPr userDrawn="1"/>
            </p:nvSpPr>
            <p:spPr bwMode="ltGray">
              <a:xfrm rot="6250138">
                <a:off x="152" y="3888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144" name="Rectangle 24"/>
              <p:cNvSpPr>
                <a:spLocks noChangeArrowheads="1"/>
              </p:cNvSpPr>
              <p:nvPr userDrawn="1"/>
            </p:nvSpPr>
            <p:spPr bwMode="ltGray">
              <a:xfrm rot="6238076">
                <a:off x="123" y="3886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145" name="Rectangle 25"/>
              <p:cNvSpPr>
                <a:spLocks noChangeArrowheads="1"/>
              </p:cNvSpPr>
              <p:nvPr userDrawn="1"/>
            </p:nvSpPr>
            <p:spPr bwMode="ltGray">
              <a:xfrm rot="5380717">
                <a:off x="363" y="3869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146" name="Rectangle 26"/>
              <p:cNvSpPr>
                <a:spLocks noChangeArrowheads="1"/>
              </p:cNvSpPr>
              <p:nvPr userDrawn="1"/>
            </p:nvSpPr>
            <p:spPr bwMode="ltGray">
              <a:xfrm rot="5380717">
                <a:off x="332" y="3872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147" name="Rectangle 27"/>
              <p:cNvSpPr>
                <a:spLocks noChangeArrowheads="1"/>
              </p:cNvSpPr>
              <p:nvPr userDrawn="1"/>
            </p:nvSpPr>
            <p:spPr bwMode="ltGray">
              <a:xfrm rot="5583200">
                <a:off x="302" y="3877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148" name="Rectangle 28"/>
              <p:cNvSpPr>
                <a:spLocks noChangeArrowheads="1"/>
              </p:cNvSpPr>
              <p:nvPr userDrawn="1"/>
            </p:nvSpPr>
            <p:spPr bwMode="ltGray">
              <a:xfrm rot="5737625">
                <a:off x="270" y="3882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149" name="Rectangle 29"/>
              <p:cNvSpPr>
                <a:spLocks noChangeArrowheads="1"/>
              </p:cNvSpPr>
              <p:nvPr userDrawn="1"/>
            </p:nvSpPr>
            <p:spPr bwMode="ltGray">
              <a:xfrm rot="4715477">
                <a:off x="516" y="3829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150" name="Rectangle 30"/>
              <p:cNvSpPr>
                <a:spLocks noChangeArrowheads="1"/>
              </p:cNvSpPr>
              <p:nvPr userDrawn="1"/>
            </p:nvSpPr>
            <p:spPr bwMode="ltGray">
              <a:xfrm rot="4924949">
                <a:off x="486" y="3834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151" name="Rectangle 31"/>
              <p:cNvSpPr>
                <a:spLocks noChangeArrowheads="1"/>
              </p:cNvSpPr>
              <p:nvPr userDrawn="1"/>
            </p:nvSpPr>
            <p:spPr bwMode="ltGray">
              <a:xfrm rot="4924949">
                <a:off x="456" y="3848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152" name="Rectangle 32"/>
              <p:cNvSpPr>
                <a:spLocks noChangeArrowheads="1"/>
              </p:cNvSpPr>
              <p:nvPr userDrawn="1"/>
            </p:nvSpPr>
            <p:spPr bwMode="ltGray">
              <a:xfrm rot="5041352">
                <a:off x="426" y="3851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153" name="Rectangle 33"/>
              <p:cNvSpPr>
                <a:spLocks noChangeArrowheads="1"/>
              </p:cNvSpPr>
              <p:nvPr userDrawn="1"/>
            </p:nvSpPr>
            <p:spPr bwMode="ltGray">
              <a:xfrm rot="3816889">
                <a:off x="664" y="3762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154" name="Rectangle 34"/>
              <p:cNvSpPr>
                <a:spLocks noChangeArrowheads="1"/>
              </p:cNvSpPr>
              <p:nvPr userDrawn="1"/>
            </p:nvSpPr>
            <p:spPr bwMode="ltGray">
              <a:xfrm rot="3816889">
                <a:off x="634" y="3780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155" name="Rectangle 35"/>
              <p:cNvSpPr>
                <a:spLocks noChangeArrowheads="1"/>
              </p:cNvSpPr>
              <p:nvPr userDrawn="1"/>
            </p:nvSpPr>
            <p:spPr bwMode="ltGray">
              <a:xfrm rot="4104184">
                <a:off x="605" y="3791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156" name="Rectangle 36"/>
              <p:cNvSpPr>
                <a:spLocks noChangeArrowheads="1"/>
              </p:cNvSpPr>
              <p:nvPr userDrawn="1"/>
            </p:nvSpPr>
            <p:spPr bwMode="ltGray">
              <a:xfrm rot="4325343">
                <a:off x="575" y="3804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157" name="Rectangle 37"/>
              <p:cNvSpPr>
                <a:spLocks noChangeArrowheads="1"/>
              </p:cNvSpPr>
              <p:nvPr userDrawn="1"/>
            </p:nvSpPr>
            <p:spPr bwMode="ltGray">
              <a:xfrm rot="3368036">
                <a:off x="799" y="3683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158" name="Rectangle 38"/>
              <p:cNvSpPr>
                <a:spLocks noChangeArrowheads="1"/>
              </p:cNvSpPr>
              <p:nvPr userDrawn="1"/>
            </p:nvSpPr>
            <p:spPr bwMode="ltGray">
              <a:xfrm rot="3368036">
                <a:off x="772" y="3699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159" name="Rectangle 39"/>
              <p:cNvSpPr>
                <a:spLocks noChangeArrowheads="1"/>
              </p:cNvSpPr>
              <p:nvPr userDrawn="1"/>
            </p:nvSpPr>
            <p:spPr bwMode="ltGray">
              <a:xfrm rot="3368036">
                <a:off x="745" y="3717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160" name="Rectangle 40"/>
              <p:cNvSpPr>
                <a:spLocks noChangeArrowheads="1"/>
              </p:cNvSpPr>
              <p:nvPr userDrawn="1"/>
            </p:nvSpPr>
            <p:spPr bwMode="ltGray">
              <a:xfrm rot="3816889">
                <a:off x="717" y="3734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161" name="Rectangle 41"/>
              <p:cNvSpPr>
                <a:spLocks noChangeArrowheads="1"/>
              </p:cNvSpPr>
              <p:nvPr userDrawn="1"/>
            </p:nvSpPr>
            <p:spPr bwMode="ltGray">
              <a:xfrm rot="2302266">
                <a:off x="923" y="3587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162" name="Rectangle 42"/>
              <p:cNvSpPr>
                <a:spLocks noChangeArrowheads="1"/>
              </p:cNvSpPr>
              <p:nvPr userDrawn="1"/>
            </p:nvSpPr>
            <p:spPr bwMode="ltGray">
              <a:xfrm rot="2302266">
                <a:off x="899" y="3606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163" name="Rectangle 43"/>
              <p:cNvSpPr>
                <a:spLocks noChangeArrowheads="1"/>
              </p:cNvSpPr>
              <p:nvPr userDrawn="1"/>
            </p:nvSpPr>
            <p:spPr bwMode="ltGray">
              <a:xfrm rot="2707562">
                <a:off x="876" y="3626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164" name="Rectangle 44"/>
              <p:cNvSpPr>
                <a:spLocks noChangeArrowheads="1"/>
              </p:cNvSpPr>
              <p:nvPr userDrawn="1"/>
            </p:nvSpPr>
            <p:spPr bwMode="ltGray">
              <a:xfrm rot="2707562">
                <a:off x="850" y="3644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165" name="Rectangle 45"/>
              <p:cNvSpPr>
                <a:spLocks noChangeArrowheads="1"/>
              </p:cNvSpPr>
              <p:nvPr userDrawn="1"/>
            </p:nvSpPr>
            <p:spPr bwMode="ltGray">
              <a:xfrm rot="1525830">
                <a:off x="1027" y="3473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166" name="Rectangle 46"/>
              <p:cNvSpPr>
                <a:spLocks noChangeArrowheads="1"/>
              </p:cNvSpPr>
              <p:nvPr userDrawn="1"/>
            </p:nvSpPr>
            <p:spPr bwMode="ltGray">
              <a:xfrm rot="1525830">
                <a:off x="1009" y="3497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167" name="Rectangle 47"/>
              <p:cNvSpPr>
                <a:spLocks noChangeArrowheads="1"/>
              </p:cNvSpPr>
              <p:nvPr userDrawn="1"/>
            </p:nvSpPr>
            <p:spPr bwMode="ltGray">
              <a:xfrm rot="1788117">
                <a:off x="990" y="3519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168" name="Rectangle 48"/>
              <p:cNvSpPr>
                <a:spLocks noChangeArrowheads="1"/>
              </p:cNvSpPr>
              <p:nvPr userDrawn="1"/>
            </p:nvSpPr>
            <p:spPr bwMode="ltGray">
              <a:xfrm rot="1788117">
                <a:off x="969" y="3544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169" name="Rectangle 49"/>
              <p:cNvSpPr>
                <a:spLocks noChangeArrowheads="1"/>
              </p:cNvSpPr>
              <p:nvPr userDrawn="1"/>
            </p:nvSpPr>
            <p:spPr bwMode="ltGray">
              <a:xfrm rot="841630">
                <a:off x="1113" y="3355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170" name="Rectangle 50"/>
              <p:cNvSpPr>
                <a:spLocks noChangeArrowheads="1"/>
              </p:cNvSpPr>
              <p:nvPr userDrawn="1"/>
            </p:nvSpPr>
            <p:spPr bwMode="ltGray">
              <a:xfrm rot="841630">
                <a:off x="1100" y="3378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171" name="Rectangle 51"/>
              <p:cNvSpPr>
                <a:spLocks noChangeArrowheads="1"/>
              </p:cNvSpPr>
              <p:nvPr userDrawn="1"/>
            </p:nvSpPr>
            <p:spPr bwMode="ltGray">
              <a:xfrm rot="1308689">
                <a:off x="1086" y="3404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172" name="Rectangle 52"/>
              <p:cNvSpPr>
                <a:spLocks noChangeArrowheads="1"/>
              </p:cNvSpPr>
              <p:nvPr userDrawn="1"/>
            </p:nvSpPr>
            <p:spPr bwMode="ltGray">
              <a:xfrm rot="1308689">
                <a:off x="1064" y="3425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173" name="Rectangle 53"/>
              <p:cNvSpPr>
                <a:spLocks noChangeArrowheads="1"/>
              </p:cNvSpPr>
              <p:nvPr userDrawn="1"/>
            </p:nvSpPr>
            <p:spPr bwMode="ltGray">
              <a:xfrm rot="469913">
                <a:off x="1172" y="3225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174" name="Rectangle 54"/>
              <p:cNvSpPr>
                <a:spLocks noChangeArrowheads="1"/>
              </p:cNvSpPr>
              <p:nvPr userDrawn="1"/>
            </p:nvSpPr>
            <p:spPr bwMode="ltGray">
              <a:xfrm rot="559869">
                <a:off x="1162" y="3250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175" name="Rectangle 55"/>
              <p:cNvSpPr>
                <a:spLocks noChangeArrowheads="1"/>
              </p:cNvSpPr>
              <p:nvPr userDrawn="1"/>
            </p:nvSpPr>
            <p:spPr bwMode="ltGray">
              <a:xfrm rot="734079">
                <a:off x="1154" y="3276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176" name="Rectangle 56"/>
              <p:cNvSpPr>
                <a:spLocks noChangeArrowheads="1"/>
              </p:cNvSpPr>
              <p:nvPr userDrawn="1"/>
            </p:nvSpPr>
            <p:spPr bwMode="ltGray">
              <a:xfrm rot="734079">
                <a:off x="1141" y="3304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177" name="Rectangle 57"/>
              <p:cNvSpPr>
                <a:spLocks noChangeArrowheads="1"/>
              </p:cNvSpPr>
              <p:nvPr userDrawn="1"/>
            </p:nvSpPr>
            <p:spPr bwMode="ltGray">
              <a:xfrm rot="-293905">
                <a:off x="1211" y="3096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178" name="Rectangle 58"/>
              <p:cNvSpPr>
                <a:spLocks noChangeArrowheads="1"/>
              </p:cNvSpPr>
              <p:nvPr userDrawn="1"/>
            </p:nvSpPr>
            <p:spPr bwMode="ltGray">
              <a:xfrm rot="-8">
                <a:off x="1201" y="3122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179" name="Rectangle 59"/>
              <p:cNvSpPr>
                <a:spLocks noChangeArrowheads="1"/>
              </p:cNvSpPr>
              <p:nvPr userDrawn="1"/>
            </p:nvSpPr>
            <p:spPr bwMode="ltGray">
              <a:xfrm rot="-8">
                <a:off x="1200" y="3147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180" name="Rectangle 60"/>
              <p:cNvSpPr>
                <a:spLocks noChangeArrowheads="1"/>
              </p:cNvSpPr>
              <p:nvPr userDrawn="1"/>
            </p:nvSpPr>
            <p:spPr bwMode="ltGray">
              <a:xfrm rot="214188">
                <a:off x="1189" y="3173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181" name="Rectangle 61"/>
              <p:cNvSpPr>
                <a:spLocks noChangeArrowheads="1"/>
              </p:cNvSpPr>
              <p:nvPr userDrawn="1"/>
            </p:nvSpPr>
            <p:spPr bwMode="ltGray">
              <a:xfrm rot="-682388">
                <a:off x="1219" y="2965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182" name="Rectangle 62"/>
              <p:cNvSpPr>
                <a:spLocks noChangeArrowheads="1"/>
              </p:cNvSpPr>
              <p:nvPr userDrawn="1"/>
            </p:nvSpPr>
            <p:spPr bwMode="ltGray">
              <a:xfrm rot="-480400">
                <a:off x="1220" y="2991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183" name="Rectangle 63"/>
              <p:cNvSpPr>
                <a:spLocks noChangeArrowheads="1"/>
              </p:cNvSpPr>
              <p:nvPr userDrawn="1"/>
            </p:nvSpPr>
            <p:spPr bwMode="ltGray">
              <a:xfrm rot="-480400">
                <a:off x="1220" y="3015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184" name="Rectangle 64"/>
              <p:cNvSpPr>
                <a:spLocks noChangeArrowheads="1"/>
              </p:cNvSpPr>
              <p:nvPr userDrawn="1"/>
            </p:nvSpPr>
            <p:spPr bwMode="ltGray">
              <a:xfrm rot="-270546">
                <a:off x="1219" y="3041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185" name="Rectangle 65"/>
              <p:cNvSpPr>
                <a:spLocks noChangeArrowheads="1"/>
              </p:cNvSpPr>
              <p:nvPr userDrawn="1"/>
            </p:nvSpPr>
            <p:spPr bwMode="ltGray">
              <a:xfrm rot="-1132286">
                <a:off x="1207" y="2843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186" name="Rectangle 66"/>
              <p:cNvSpPr>
                <a:spLocks noChangeArrowheads="1"/>
              </p:cNvSpPr>
              <p:nvPr userDrawn="1"/>
            </p:nvSpPr>
            <p:spPr bwMode="ltGray">
              <a:xfrm rot="-969272">
                <a:off x="1213" y="2864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187" name="Rectangle 67"/>
              <p:cNvSpPr>
                <a:spLocks noChangeArrowheads="1"/>
              </p:cNvSpPr>
              <p:nvPr userDrawn="1"/>
            </p:nvSpPr>
            <p:spPr bwMode="ltGray">
              <a:xfrm rot="-969272">
                <a:off x="1216" y="2888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188" name="Rectangle 68"/>
              <p:cNvSpPr>
                <a:spLocks noChangeArrowheads="1"/>
              </p:cNvSpPr>
              <p:nvPr userDrawn="1"/>
            </p:nvSpPr>
            <p:spPr bwMode="ltGray">
              <a:xfrm rot="-806259">
                <a:off x="1219" y="2915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189" name="Rectangle 69"/>
              <p:cNvSpPr>
                <a:spLocks noChangeArrowheads="1"/>
              </p:cNvSpPr>
              <p:nvPr userDrawn="1"/>
            </p:nvSpPr>
            <p:spPr bwMode="ltGray">
              <a:xfrm rot="-1543941">
                <a:off x="1165" y="2727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190" name="Rectangle 70"/>
              <p:cNvSpPr>
                <a:spLocks noChangeArrowheads="1"/>
              </p:cNvSpPr>
              <p:nvPr userDrawn="1"/>
            </p:nvSpPr>
            <p:spPr bwMode="ltGray">
              <a:xfrm rot="-1341953">
                <a:off x="1176" y="2752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191" name="Rectangle 71"/>
              <p:cNvSpPr>
                <a:spLocks noChangeArrowheads="1"/>
              </p:cNvSpPr>
              <p:nvPr userDrawn="1"/>
            </p:nvSpPr>
            <p:spPr bwMode="ltGray">
              <a:xfrm rot="-1341953">
                <a:off x="1184" y="2775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192" name="Rectangle 72"/>
              <p:cNvSpPr>
                <a:spLocks noChangeArrowheads="1"/>
              </p:cNvSpPr>
              <p:nvPr userDrawn="1"/>
            </p:nvSpPr>
            <p:spPr bwMode="ltGray">
              <a:xfrm rot="-1341953">
                <a:off x="1194" y="2795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193" name="Rectangle 73"/>
              <p:cNvSpPr>
                <a:spLocks noChangeArrowheads="1"/>
              </p:cNvSpPr>
              <p:nvPr userDrawn="1"/>
            </p:nvSpPr>
            <p:spPr bwMode="ltGray">
              <a:xfrm rot="-1928746">
                <a:off x="1101" y="2628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194" name="Rectangle 74"/>
              <p:cNvSpPr>
                <a:spLocks noChangeArrowheads="1"/>
              </p:cNvSpPr>
              <p:nvPr userDrawn="1"/>
            </p:nvSpPr>
            <p:spPr bwMode="ltGray">
              <a:xfrm rot="-1844175">
                <a:off x="1114" y="2645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195" name="Rectangle 75"/>
              <p:cNvSpPr>
                <a:spLocks noChangeArrowheads="1"/>
              </p:cNvSpPr>
              <p:nvPr userDrawn="1"/>
            </p:nvSpPr>
            <p:spPr bwMode="ltGray">
              <a:xfrm rot="-1752383">
                <a:off x="1129" y="2667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196" name="Rectangle 76"/>
              <p:cNvSpPr>
                <a:spLocks noChangeArrowheads="1"/>
              </p:cNvSpPr>
              <p:nvPr userDrawn="1"/>
            </p:nvSpPr>
            <p:spPr bwMode="ltGray">
              <a:xfrm rot="-1752383">
                <a:off x="1142" y="2684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197" name="Rectangle 77"/>
              <p:cNvSpPr>
                <a:spLocks noChangeArrowheads="1"/>
              </p:cNvSpPr>
              <p:nvPr userDrawn="1"/>
            </p:nvSpPr>
            <p:spPr bwMode="ltGray">
              <a:xfrm rot="-2466736">
                <a:off x="1014" y="2538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198" name="Rectangle 78"/>
              <p:cNvSpPr>
                <a:spLocks noChangeArrowheads="1"/>
              </p:cNvSpPr>
              <p:nvPr userDrawn="1"/>
            </p:nvSpPr>
            <p:spPr bwMode="ltGray">
              <a:xfrm rot="-2466736">
                <a:off x="1035" y="2557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199" name="Rectangle 79"/>
              <p:cNvSpPr>
                <a:spLocks noChangeArrowheads="1"/>
              </p:cNvSpPr>
              <p:nvPr userDrawn="1"/>
            </p:nvSpPr>
            <p:spPr bwMode="ltGray">
              <a:xfrm rot="-2466736">
                <a:off x="1050" y="2574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200" name="Rectangle 80"/>
              <p:cNvSpPr>
                <a:spLocks noChangeArrowheads="1"/>
              </p:cNvSpPr>
              <p:nvPr userDrawn="1"/>
            </p:nvSpPr>
            <p:spPr bwMode="ltGray">
              <a:xfrm rot="-2342866">
                <a:off x="1068" y="2590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201" name="Freeform 81"/>
              <p:cNvSpPr>
                <a:spLocks/>
              </p:cNvSpPr>
              <p:nvPr userDrawn="1"/>
            </p:nvSpPr>
            <p:spPr bwMode="ltGray">
              <a:xfrm>
                <a:off x="486" y="2563"/>
                <a:ext cx="180" cy="151"/>
              </a:xfrm>
              <a:custGeom>
                <a:avLst/>
                <a:gdLst>
                  <a:gd name="T0" fmla="*/ 0 w 180"/>
                  <a:gd name="T1" fmla="*/ 144 h 151"/>
                  <a:gd name="T2" fmla="*/ 28 w 180"/>
                  <a:gd name="T3" fmla="*/ 147 h 151"/>
                  <a:gd name="T4" fmla="*/ 64 w 180"/>
                  <a:gd name="T5" fmla="*/ 46 h 151"/>
                  <a:gd name="T6" fmla="*/ 94 w 180"/>
                  <a:gd name="T7" fmla="*/ 151 h 151"/>
                  <a:gd name="T8" fmla="*/ 129 w 180"/>
                  <a:gd name="T9" fmla="*/ 151 h 151"/>
                  <a:gd name="T10" fmla="*/ 180 w 180"/>
                  <a:gd name="T11" fmla="*/ 9 h 151"/>
                  <a:gd name="T12" fmla="*/ 148 w 180"/>
                  <a:gd name="T13" fmla="*/ 10 h 151"/>
                  <a:gd name="T14" fmla="*/ 112 w 180"/>
                  <a:gd name="T15" fmla="*/ 112 h 151"/>
                  <a:gd name="T16" fmla="*/ 79 w 180"/>
                  <a:gd name="T17" fmla="*/ 0 h 151"/>
                  <a:gd name="T18" fmla="*/ 48 w 180"/>
                  <a:gd name="T19" fmla="*/ 0 h 151"/>
                  <a:gd name="T20" fmla="*/ 0 w 180"/>
                  <a:gd name="T21" fmla="*/ 144 h 1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0" h="151">
                    <a:moveTo>
                      <a:pt x="0" y="144"/>
                    </a:moveTo>
                    <a:lnTo>
                      <a:pt x="28" y="147"/>
                    </a:lnTo>
                    <a:lnTo>
                      <a:pt x="64" y="46"/>
                    </a:lnTo>
                    <a:lnTo>
                      <a:pt x="94" y="151"/>
                    </a:lnTo>
                    <a:lnTo>
                      <a:pt x="129" y="151"/>
                    </a:lnTo>
                    <a:lnTo>
                      <a:pt x="180" y="9"/>
                    </a:lnTo>
                    <a:lnTo>
                      <a:pt x="148" y="10"/>
                    </a:lnTo>
                    <a:lnTo>
                      <a:pt x="112" y="112"/>
                    </a:lnTo>
                    <a:lnTo>
                      <a:pt x="79" y="0"/>
                    </a:lnTo>
                    <a:lnTo>
                      <a:pt x="48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5202" name="Rectangle 82"/>
              <p:cNvSpPr>
                <a:spLocks noChangeArrowheads="1"/>
              </p:cNvSpPr>
              <p:nvPr userDrawn="1"/>
            </p:nvSpPr>
            <p:spPr bwMode="ltGray">
              <a:xfrm rot="6575641">
                <a:off x="-217" y="3138"/>
                <a:ext cx="122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203" name="Rectangle 83"/>
              <p:cNvSpPr>
                <a:spLocks noChangeArrowheads="1"/>
              </p:cNvSpPr>
              <p:nvPr userDrawn="1"/>
            </p:nvSpPr>
            <p:spPr bwMode="ltGray">
              <a:xfrm rot="238799">
                <a:off x="4" y="3146"/>
                <a:ext cx="103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204" name="Rectangle 84"/>
              <p:cNvSpPr>
                <a:spLocks noChangeArrowheads="1"/>
              </p:cNvSpPr>
              <p:nvPr userDrawn="1"/>
            </p:nvSpPr>
            <p:spPr bwMode="ltGray">
              <a:xfrm rot="-2957028">
                <a:off x="907" y="2473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205" name="Rectangle 85"/>
              <p:cNvSpPr>
                <a:spLocks noChangeArrowheads="1"/>
              </p:cNvSpPr>
              <p:nvPr userDrawn="1"/>
            </p:nvSpPr>
            <p:spPr bwMode="ltGray">
              <a:xfrm rot="-2957028">
                <a:off x="930" y="2486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206" name="Rectangle 86"/>
              <p:cNvSpPr>
                <a:spLocks noChangeArrowheads="1"/>
              </p:cNvSpPr>
              <p:nvPr userDrawn="1"/>
            </p:nvSpPr>
            <p:spPr bwMode="ltGray">
              <a:xfrm rot="-2957028">
                <a:off x="954" y="2497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207" name="Rectangle 87"/>
              <p:cNvSpPr>
                <a:spLocks noChangeArrowheads="1"/>
              </p:cNvSpPr>
              <p:nvPr userDrawn="1"/>
            </p:nvSpPr>
            <p:spPr bwMode="ltGray">
              <a:xfrm rot="-2661033">
                <a:off x="974" y="2509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208" name="Rectangle 88"/>
              <p:cNvSpPr>
                <a:spLocks noChangeArrowheads="1"/>
              </p:cNvSpPr>
              <p:nvPr userDrawn="1"/>
            </p:nvSpPr>
            <p:spPr bwMode="ltGray">
              <a:xfrm rot="-3638503">
                <a:off x="788" y="2426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209" name="Rectangle 89"/>
              <p:cNvSpPr>
                <a:spLocks noChangeArrowheads="1"/>
              </p:cNvSpPr>
              <p:nvPr userDrawn="1"/>
            </p:nvSpPr>
            <p:spPr bwMode="ltGray">
              <a:xfrm rot="-3638503">
                <a:off x="815" y="2434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210" name="Rectangle 90"/>
              <p:cNvSpPr>
                <a:spLocks noChangeArrowheads="1"/>
              </p:cNvSpPr>
              <p:nvPr userDrawn="1"/>
            </p:nvSpPr>
            <p:spPr bwMode="ltGray">
              <a:xfrm rot="-3514633">
                <a:off x="837" y="2441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211" name="Rectangle 91"/>
              <p:cNvSpPr>
                <a:spLocks noChangeArrowheads="1"/>
              </p:cNvSpPr>
              <p:nvPr userDrawn="1"/>
            </p:nvSpPr>
            <p:spPr bwMode="ltGray">
              <a:xfrm rot="-3220799">
                <a:off x="862" y="2453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212" name="Rectangle 92"/>
              <p:cNvSpPr>
                <a:spLocks noChangeArrowheads="1"/>
              </p:cNvSpPr>
              <p:nvPr userDrawn="1"/>
            </p:nvSpPr>
            <p:spPr bwMode="ltGray">
              <a:xfrm rot="-4338250">
                <a:off x="649" y="2396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213" name="Rectangle 93"/>
              <p:cNvSpPr>
                <a:spLocks noChangeArrowheads="1"/>
              </p:cNvSpPr>
              <p:nvPr userDrawn="1"/>
            </p:nvSpPr>
            <p:spPr bwMode="ltGray">
              <a:xfrm rot="-4250359">
                <a:off x="677" y="2402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214" name="Rectangle 94"/>
              <p:cNvSpPr>
                <a:spLocks noChangeArrowheads="1"/>
              </p:cNvSpPr>
              <p:nvPr userDrawn="1"/>
            </p:nvSpPr>
            <p:spPr bwMode="ltGray">
              <a:xfrm rot="-4250359">
                <a:off x="707" y="2407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215" name="Rectangle 95"/>
              <p:cNvSpPr>
                <a:spLocks noChangeArrowheads="1"/>
              </p:cNvSpPr>
              <p:nvPr userDrawn="1"/>
            </p:nvSpPr>
            <p:spPr bwMode="ltGray">
              <a:xfrm rot="-3989246">
                <a:off x="737" y="2411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216" name="Rectangle 96"/>
              <p:cNvSpPr>
                <a:spLocks noChangeArrowheads="1"/>
              </p:cNvSpPr>
              <p:nvPr userDrawn="1"/>
            </p:nvSpPr>
            <p:spPr bwMode="ltGray">
              <a:xfrm rot="-4862215">
                <a:off x="503" y="2395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217" name="Rectangle 97"/>
              <p:cNvSpPr>
                <a:spLocks noChangeArrowheads="1"/>
              </p:cNvSpPr>
              <p:nvPr userDrawn="1"/>
            </p:nvSpPr>
            <p:spPr bwMode="ltGray">
              <a:xfrm rot="-4673370">
                <a:off x="533" y="2393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218" name="Rectangle 98"/>
              <p:cNvSpPr>
                <a:spLocks noChangeArrowheads="1"/>
              </p:cNvSpPr>
              <p:nvPr userDrawn="1"/>
            </p:nvSpPr>
            <p:spPr bwMode="ltGray">
              <a:xfrm rot="-4646721">
                <a:off x="563" y="2390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219" name="Rectangle 99"/>
              <p:cNvSpPr>
                <a:spLocks noChangeArrowheads="1"/>
              </p:cNvSpPr>
              <p:nvPr userDrawn="1"/>
            </p:nvSpPr>
            <p:spPr bwMode="ltGray">
              <a:xfrm rot="-4580623">
                <a:off x="594" y="2391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220" name="Rectangle 100"/>
              <p:cNvSpPr>
                <a:spLocks noChangeArrowheads="1"/>
              </p:cNvSpPr>
              <p:nvPr userDrawn="1"/>
            </p:nvSpPr>
            <p:spPr bwMode="ltGray">
              <a:xfrm rot="-5195129">
                <a:off x="355" y="2414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221" name="Rectangle 101"/>
              <p:cNvSpPr>
                <a:spLocks noChangeArrowheads="1"/>
              </p:cNvSpPr>
              <p:nvPr userDrawn="1"/>
            </p:nvSpPr>
            <p:spPr bwMode="ltGray">
              <a:xfrm rot="-5360484">
                <a:off x="385" y="2409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222" name="Rectangle 102"/>
              <p:cNvSpPr>
                <a:spLocks noChangeArrowheads="1"/>
              </p:cNvSpPr>
              <p:nvPr userDrawn="1"/>
            </p:nvSpPr>
            <p:spPr bwMode="ltGray">
              <a:xfrm rot="-5288939">
                <a:off x="418" y="2405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223" name="Rectangle 103"/>
              <p:cNvSpPr>
                <a:spLocks noChangeArrowheads="1"/>
              </p:cNvSpPr>
              <p:nvPr userDrawn="1"/>
            </p:nvSpPr>
            <p:spPr bwMode="ltGray">
              <a:xfrm rot="-5164854">
                <a:off x="449" y="2400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224" name="Rectangle 104"/>
              <p:cNvSpPr>
                <a:spLocks noChangeArrowheads="1"/>
              </p:cNvSpPr>
              <p:nvPr userDrawn="1"/>
            </p:nvSpPr>
            <p:spPr bwMode="ltGray">
              <a:xfrm rot="-6132163">
                <a:off x="206" y="2458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225" name="Rectangle 105"/>
              <p:cNvSpPr>
                <a:spLocks noChangeArrowheads="1"/>
              </p:cNvSpPr>
              <p:nvPr userDrawn="1"/>
            </p:nvSpPr>
            <p:spPr bwMode="ltGray">
              <a:xfrm rot="-6220433">
                <a:off x="237" y="2448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226" name="Rectangle 106"/>
              <p:cNvSpPr>
                <a:spLocks noChangeArrowheads="1"/>
              </p:cNvSpPr>
              <p:nvPr userDrawn="1"/>
            </p:nvSpPr>
            <p:spPr bwMode="ltGray">
              <a:xfrm rot="-6110943">
                <a:off x="266" y="2438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227" name="Rectangle 107"/>
              <p:cNvSpPr>
                <a:spLocks noChangeArrowheads="1"/>
              </p:cNvSpPr>
              <p:nvPr userDrawn="1"/>
            </p:nvSpPr>
            <p:spPr bwMode="ltGray">
              <a:xfrm rot="-5919570">
                <a:off x="292" y="2427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228" name="Rectangle 108"/>
              <p:cNvSpPr>
                <a:spLocks noChangeArrowheads="1"/>
              </p:cNvSpPr>
              <p:nvPr userDrawn="1"/>
            </p:nvSpPr>
            <p:spPr bwMode="ltGray">
              <a:xfrm rot="-7376291">
                <a:off x="5" y="2549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229" name="Rectangle 109"/>
              <p:cNvSpPr>
                <a:spLocks noChangeArrowheads="1"/>
              </p:cNvSpPr>
              <p:nvPr userDrawn="1"/>
            </p:nvSpPr>
            <p:spPr bwMode="ltGray">
              <a:xfrm rot="-7168347">
                <a:off x="64" y="2517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230" name="Rectangle 110"/>
              <p:cNvSpPr>
                <a:spLocks noChangeArrowheads="1"/>
              </p:cNvSpPr>
              <p:nvPr userDrawn="1"/>
            </p:nvSpPr>
            <p:spPr bwMode="ltGray">
              <a:xfrm rot="-6802416">
                <a:off x="92" y="2502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231" name="Rectangle 111"/>
              <p:cNvSpPr>
                <a:spLocks noChangeArrowheads="1"/>
              </p:cNvSpPr>
              <p:nvPr userDrawn="1"/>
            </p:nvSpPr>
            <p:spPr bwMode="ltGray">
              <a:xfrm rot="-6802416">
                <a:off x="119" y="2492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232" name="Rectangle 112"/>
              <p:cNvSpPr>
                <a:spLocks noChangeArrowheads="1"/>
              </p:cNvSpPr>
              <p:nvPr userDrawn="1"/>
            </p:nvSpPr>
            <p:spPr bwMode="ltGray">
              <a:xfrm rot="-6457704">
                <a:off x="150" y="2478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233" name="Rectangle 113"/>
              <p:cNvSpPr>
                <a:spLocks noChangeArrowheads="1"/>
              </p:cNvSpPr>
              <p:nvPr userDrawn="1"/>
            </p:nvSpPr>
            <p:spPr bwMode="ltGray">
              <a:xfrm rot="-1876771">
                <a:off x="0" y="3363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234" name="Rectangle 114"/>
              <p:cNvSpPr>
                <a:spLocks noChangeArrowheads="1"/>
              </p:cNvSpPr>
              <p:nvPr userDrawn="1"/>
            </p:nvSpPr>
            <p:spPr bwMode="ltGray">
              <a:xfrm rot="3283992">
                <a:off x="511" y="3478"/>
                <a:ext cx="242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235" name="Rectangle 115"/>
              <p:cNvSpPr>
                <a:spLocks noChangeArrowheads="1"/>
              </p:cNvSpPr>
              <p:nvPr userDrawn="1"/>
            </p:nvSpPr>
            <p:spPr bwMode="ltGray">
              <a:xfrm rot="3283992">
                <a:off x="35" y="2798"/>
                <a:ext cx="242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236" name="Rectangle 116"/>
              <p:cNvSpPr>
                <a:spLocks noChangeArrowheads="1"/>
              </p:cNvSpPr>
              <p:nvPr userDrawn="1"/>
            </p:nvSpPr>
            <p:spPr bwMode="ltGray">
              <a:xfrm rot="-1876771">
                <a:off x="700" y="2851"/>
                <a:ext cx="317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237" name="Rectangle 117"/>
              <p:cNvSpPr>
                <a:spLocks noChangeArrowheads="1"/>
              </p:cNvSpPr>
              <p:nvPr userDrawn="1"/>
            </p:nvSpPr>
            <p:spPr bwMode="ltGray">
              <a:xfrm rot="5908516">
                <a:off x="200" y="3915"/>
                <a:ext cx="138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238" name="Rectangle 118"/>
              <p:cNvSpPr>
                <a:spLocks noChangeArrowheads="1"/>
              </p:cNvSpPr>
              <p:nvPr userDrawn="1"/>
            </p:nvSpPr>
            <p:spPr bwMode="ltGray">
              <a:xfrm rot="6683973">
                <a:off x="45" y="3915"/>
                <a:ext cx="144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239" name="Rectangle 119"/>
              <p:cNvSpPr>
                <a:spLocks noChangeArrowheads="1"/>
              </p:cNvSpPr>
              <p:nvPr userDrawn="1"/>
            </p:nvSpPr>
            <p:spPr bwMode="ltGray">
              <a:xfrm rot="5245609">
                <a:off x="361" y="3893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240" name="Rectangle 120"/>
              <p:cNvSpPr>
                <a:spLocks noChangeArrowheads="1"/>
              </p:cNvSpPr>
              <p:nvPr userDrawn="1"/>
            </p:nvSpPr>
            <p:spPr bwMode="ltGray">
              <a:xfrm rot="4500520">
                <a:off x="522" y="3847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241" name="Rectangle 121"/>
              <p:cNvSpPr>
                <a:spLocks noChangeArrowheads="1"/>
              </p:cNvSpPr>
              <p:nvPr userDrawn="1"/>
            </p:nvSpPr>
            <p:spPr bwMode="ltGray">
              <a:xfrm rot="3805227">
                <a:off x="670" y="3778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242" name="Rectangle 122"/>
              <p:cNvSpPr>
                <a:spLocks noChangeArrowheads="1"/>
              </p:cNvSpPr>
              <p:nvPr userDrawn="1"/>
            </p:nvSpPr>
            <p:spPr bwMode="ltGray">
              <a:xfrm rot="3060138">
                <a:off x="813" y="3688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243" name="Rectangle 123"/>
              <p:cNvSpPr>
                <a:spLocks noChangeArrowheads="1"/>
              </p:cNvSpPr>
              <p:nvPr userDrawn="1"/>
            </p:nvSpPr>
            <p:spPr bwMode="ltGray">
              <a:xfrm rot="2090281">
                <a:off x="938" y="3582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244" name="Rectangle 124"/>
              <p:cNvSpPr>
                <a:spLocks noChangeArrowheads="1"/>
              </p:cNvSpPr>
              <p:nvPr userDrawn="1"/>
            </p:nvSpPr>
            <p:spPr bwMode="ltGray">
              <a:xfrm rot="-7168347">
                <a:off x="-18" y="2506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245" name="Rectangle 125"/>
              <p:cNvSpPr>
                <a:spLocks noChangeArrowheads="1"/>
              </p:cNvSpPr>
              <p:nvPr userDrawn="1"/>
            </p:nvSpPr>
            <p:spPr bwMode="ltGray">
              <a:xfrm rot="-6406501">
                <a:off x="136" y="2433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246" name="Rectangle 126"/>
              <p:cNvSpPr>
                <a:spLocks noChangeArrowheads="1"/>
              </p:cNvSpPr>
              <p:nvPr userDrawn="1"/>
            </p:nvSpPr>
            <p:spPr bwMode="ltGray">
              <a:xfrm rot="-4970620">
                <a:off x="447" y="2364"/>
                <a:ext cx="138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247" name="Rectangle 127"/>
              <p:cNvSpPr>
                <a:spLocks noChangeArrowheads="1"/>
              </p:cNvSpPr>
              <p:nvPr userDrawn="1"/>
            </p:nvSpPr>
            <p:spPr bwMode="ltGray">
              <a:xfrm rot="-4298502">
                <a:off x="597" y="2360"/>
                <a:ext cx="150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248" name="Rectangle 128"/>
              <p:cNvSpPr>
                <a:spLocks noChangeArrowheads="1"/>
              </p:cNvSpPr>
              <p:nvPr userDrawn="1"/>
            </p:nvSpPr>
            <p:spPr bwMode="ltGray">
              <a:xfrm rot="-3676305">
                <a:off x="739" y="2386"/>
                <a:ext cx="15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249" name="Rectangle 129"/>
              <p:cNvSpPr>
                <a:spLocks noChangeArrowheads="1"/>
              </p:cNvSpPr>
              <p:nvPr userDrawn="1"/>
            </p:nvSpPr>
            <p:spPr bwMode="ltGray">
              <a:xfrm rot="-3188616">
                <a:off x="869" y="2430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250" name="Rectangle 130"/>
              <p:cNvSpPr>
                <a:spLocks noChangeArrowheads="1"/>
              </p:cNvSpPr>
              <p:nvPr userDrawn="1"/>
            </p:nvSpPr>
            <p:spPr bwMode="ltGray">
              <a:xfrm rot="-2610246">
                <a:off x="984" y="2497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251" name="Rectangle 131"/>
              <p:cNvSpPr>
                <a:spLocks noChangeArrowheads="1"/>
              </p:cNvSpPr>
              <p:nvPr userDrawn="1"/>
            </p:nvSpPr>
            <p:spPr bwMode="ltGray">
              <a:xfrm rot="-2190008">
                <a:off x="1075" y="2585"/>
                <a:ext cx="17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252" name="Rectangle 132"/>
              <p:cNvSpPr>
                <a:spLocks noChangeArrowheads="1"/>
              </p:cNvSpPr>
              <p:nvPr userDrawn="1"/>
            </p:nvSpPr>
            <p:spPr bwMode="ltGray">
              <a:xfrm rot="-1728558">
                <a:off x="1147" y="2688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253" name="Rectangle 133"/>
              <p:cNvSpPr>
                <a:spLocks noChangeArrowheads="1"/>
              </p:cNvSpPr>
              <p:nvPr userDrawn="1"/>
            </p:nvSpPr>
            <p:spPr bwMode="ltGray">
              <a:xfrm rot="-1172118">
                <a:off x="1198" y="2805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254" name="Rectangle 134"/>
              <p:cNvSpPr>
                <a:spLocks noChangeArrowheads="1"/>
              </p:cNvSpPr>
              <p:nvPr userDrawn="1"/>
            </p:nvSpPr>
            <p:spPr bwMode="ltGray">
              <a:xfrm rot="-753845">
                <a:off x="1218" y="2930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255" name="Rectangle 135"/>
              <p:cNvSpPr>
                <a:spLocks noChangeArrowheads="1"/>
              </p:cNvSpPr>
              <p:nvPr userDrawn="1"/>
            </p:nvSpPr>
            <p:spPr bwMode="ltGray">
              <a:xfrm rot="-287823">
                <a:off x="1213" y="3066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256" name="Rectangle 136"/>
              <p:cNvSpPr>
                <a:spLocks noChangeArrowheads="1"/>
              </p:cNvSpPr>
              <p:nvPr userDrawn="1"/>
            </p:nvSpPr>
            <p:spPr bwMode="ltGray">
              <a:xfrm rot="696741">
                <a:off x="1126" y="3337"/>
                <a:ext cx="150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257" name="Rectangle 137"/>
              <p:cNvSpPr>
                <a:spLocks noChangeArrowheads="1"/>
              </p:cNvSpPr>
              <p:nvPr userDrawn="1"/>
            </p:nvSpPr>
            <p:spPr bwMode="ltGray">
              <a:xfrm rot="1529990">
                <a:off x="1041" y="3465"/>
                <a:ext cx="140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258" name="Freeform 138"/>
              <p:cNvSpPr>
                <a:spLocks/>
              </p:cNvSpPr>
              <p:nvPr userDrawn="1"/>
            </p:nvSpPr>
            <p:spPr bwMode="ltGray">
              <a:xfrm>
                <a:off x="850" y="3136"/>
                <a:ext cx="204" cy="120"/>
              </a:xfrm>
              <a:custGeom>
                <a:avLst/>
                <a:gdLst>
                  <a:gd name="T0" fmla="*/ 168 w 204"/>
                  <a:gd name="T1" fmla="*/ 120 h 120"/>
                  <a:gd name="T2" fmla="*/ 204 w 204"/>
                  <a:gd name="T3" fmla="*/ 12 h 120"/>
                  <a:gd name="T4" fmla="*/ 42 w 204"/>
                  <a:gd name="T5" fmla="*/ 0 h 120"/>
                  <a:gd name="T6" fmla="*/ 0 w 204"/>
                  <a:gd name="T7" fmla="*/ 108 h 120"/>
                  <a:gd name="T8" fmla="*/ 30 w 204"/>
                  <a:gd name="T9" fmla="*/ 114 h 120"/>
                  <a:gd name="T10" fmla="*/ 60 w 204"/>
                  <a:gd name="T11" fmla="*/ 30 h 120"/>
                  <a:gd name="T12" fmla="*/ 102 w 204"/>
                  <a:gd name="T13" fmla="*/ 36 h 120"/>
                  <a:gd name="T14" fmla="*/ 78 w 204"/>
                  <a:gd name="T15" fmla="*/ 108 h 120"/>
                  <a:gd name="T16" fmla="*/ 102 w 204"/>
                  <a:gd name="T17" fmla="*/ 108 h 120"/>
                  <a:gd name="T18" fmla="*/ 132 w 204"/>
                  <a:gd name="T19" fmla="*/ 36 h 120"/>
                  <a:gd name="T20" fmla="*/ 162 w 204"/>
                  <a:gd name="T21" fmla="*/ 36 h 120"/>
                  <a:gd name="T22" fmla="*/ 138 w 204"/>
                  <a:gd name="T23" fmla="*/ 114 h 120"/>
                  <a:gd name="T24" fmla="*/ 168 w 204"/>
                  <a:gd name="T25" fmla="*/ 120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04" h="120">
                    <a:moveTo>
                      <a:pt x="168" y="120"/>
                    </a:moveTo>
                    <a:lnTo>
                      <a:pt x="204" y="12"/>
                    </a:lnTo>
                    <a:lnTo>
                      <a:pt x="42" y="0"/>
                    </a:lnTo>
                    <a:lnTo>
                      <a:pt x="0" y="108"/>
                    </a:lnTo>
                    <a:lnTo>
                      <a:pt x="30" y="114"/>
                    </a:lnTo>
                    <a:lnTo>
                      <a:pt x="60" y="30"/>
                    </a:lnTo>
                    <a:lnTo>
                      <a:pt x="102" y="36"/>
                    </a:lnTo>
                    <a:lnTo>
                      <a:pt x="78" y="108"/>
                    </a:lnTo>
                    <a:lnTo>
                      <a:pt x="102" y="108"/>
                    </a:lnTo>
                    <a:lnTo>
                      <a:pt x="132" y="36"/>
                    </a:lnTo>
                    <a:lnTo>
                      <a:pt x="162" y="36"/>
                    </a:lnTo>
                    <a:lnTo>
                      <a:pt x="138" y="114"/>
                    </a:lnTo>
                    <a:lnTo>
                      <a:pt x="168" y="12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5259" name="Freeform 139"/>
              <p:cNvSpPr>
                <a:spLocks/>
              </p:cNvSpPr>
              <p:nvPr userDrawn="1"/>
            </p:nvSpPr>
            <p:spPr bwMode="ltGray">
              <a:xfrm>
                <a:off x="19" y="2722"/>
                <a:ext cx="90" cy="78"/>
              </a:xfrm>
              <a:custGeom>
                <a:avLst/>
                <a:gdLst>
                  <a:gd name="T0" fmla="*/ 66 w 90"/>
                  <a:gd name="T1" fmla="*/ 36 h 78"/>
                  <a:gd name="T2" fmla="*/ 66 w 90"/>
                  <a:gd name="T3" fmla="*/ 36 h 78"/>
                  <a:gd name="T4" fmla="*/ 18 w 90"/>
                  <a:gd name="T5" fmla="*/ 24 h 78"/>
                  <a:gd name="T6" fmla="*/ 0 w 90"/>
                  <a:gd name="T7" fmla="*/ 30 h 78"/>
                  <a:gd name="T8" fmla="*/ 36 w 90"/>
                  <a:gd name="T9" fmla="*/ 78 h 78"/>
                  <a:gd name="T10" fmla="*/ 48 w 90"/>
                  <a:gd name="T11" fmla="*/ 72 h 78"/>
                  <a:gd name="T12" fmla="*/ 24 w 90"/>
                  <a:gd name="T13" fmla="*/ 36 h 78"/>
                  <a:gd name="T14" fmla="*/ 24 w 90"/>
                  <a:gd name="T15" fmla="*/ 36 h 78"/>
                  <a:gd name="T16" fmla="*/ 72 w 90"/>
                  <a:gd name="T17" fmla="*/ 54 h 78"/>
                  <a:gd name="T18" fmla="*/ 90 w 90"/>
                  <a:gd name="T19" fmla="*/ 42 h 78"/>
                  <a:gd name="T20" fmla="*/ 54 w 90"/>
                  <a:gd name="T21" fmla="*/ 0 h 78"/>
                  <a:gd name="T22" fmla="*/ 42 w 90"/>
                  <a:gd name="T23" fmla="*/ 6 h 78"/>
                  <a:gd name="T24" fmla="*/ 66 w 90"/>
                  <a:gd name="T25" fmla="*/ 36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0" h="78">
                    <a:moveTo>
                      <a:pt x="66" y="36"/>
                    </a:moveTo>
                    <a:lnTo>
                      <a:pt x="66" y="36"/>
                    </a:lnTo>
                    <a:lnTo>
                      <a:pt x="18" y="24"/>
                    </a:lnTo>
                    <a:lnTo>
                      <a:pt x="0" y="30"/>
                    </a:lnTo>
                    <a:lnTo>
                      <a:pt x="36" y="78"/>
                    </a:lnTo>
                    <a:lnTo>
                      <a:pt x="48" y="72"/>
                    </a:lnTo>
                    <a:lnTo>
                      <a:pt x="24" y="36"/>
                    </a:lnTo>
                    <a:lnTo>
                      <a:pt x="24" y="36"/>
                    </a:lnTo>
                    <a:lnTo>
                      <a:pt x="72" y="54"/>
                    </a:lnTo>
                    <a:lnTo>
                      <a:pt x="90" y="42"/>
                    </a:lnTo>
                    <a:lnTo>
                      <a:pt x="54" y="0"/>
                    </a:lnTo>
                    <a:lnTo>
                      <a:pt x="42" y="6"/>
                    </a:lnTo>
                    <a:lnTo>
                      <a:pt x="66" y="36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5260" name="Freeform 140"/>
              <p:cNvSpPr>
                <a:spLocks/>
              </p:cNvSpPr>
              <p:nvPr userDrawn="1"/>
            </p:nvSpPr>
            <p:spPr bwMode="ltGray">
              <a:xfrm>
                <a:off x="97" y="2651"/>
                <a:ext cx="101" cy="89"/>
              </a:xfrm>
              <a:custGeom>
                <a:avLst/>
                <a:gdLst>
                  <a:gd name="T0" fmla="*/ 54 w 101"/>
                  <a:gd name="T1" fmla="*/ 89 h 89"/>
                  <a:gd name="T2" fmla="*/ 65 w 101"/>
                  <a:gd name="T3" fmla="*/ 83 h 89"/>
                  <a:gd name="T4" fmla="*/ 48 w 101"/>
                  <a:gd name="T5" fmla="*/ 35 h 89"/>
                  <a:gd name="T6" fmla="*/ 89 w 101"/>
                  <a:gd name="T7" fmla="*/ 65 h 89"/>
                  <a:gd name="T8" fmla="*/ 101 w 101"/>
                  <a:gd name="T9" fmla="*/ 59 h 89"/>
                  <a:gd name="T10" fmla="*/ 83 w 101"/>
                  <a:gd name="T11" fmla="*/ 0 h 89"/>
                  <a:gd name="T12" fmla="*/ 71 w 101"/>
                  <a:gd name="T13" fmla="*/ 12 h 89"/>
                  <a:gd name="T14" fmla="*/ 83 w 101"/>
                  <a:gd name="T15" fmla="*/ 41 h 89"/>
                  <a:gd name="T16" fmla="*/ 48 w 101"/>
                  <a:gd name="T17" fmla="*/ 23 h 89"/>
                  <a:gd name="T18" fmla="*/ 36 w 101"/>
                  <a:gd name="T19" fmla="*/ 29 h 89"/>
                  <a:gd name="T20" fmla="*/ 45 w 101"/>
                  <a:gd name="T21" fmla="*/ 68 h 89"/>
                  <a:gd name="T22" fmla="*/ 18 w 101"/>
                  <a:gd name="T23" fmla="*/ 41 h 89"/>
                  <a:gd name="T24" fmla="*/ 0 w 101"/>
                  <a:gd name="T25" fmla="*/ 53 h 89"/>
                  <a:gd name="T26" fmla="*/ 54 w 101"/>
                  <a:gd name="T27" fmla="*/ 89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1" h="89">
                    <a:moveTo>
                      <a:pt x="54" y="89"/>
                    </a:moveTo>
                    <a:lnTo>
                      <a:pt x="65" y="83"/>
                    </a:lnTo>
                    <a:lnTo>
                      <a:pt x="48" y="35"/>
                    </a:lnTo>
                    <a:lnTo>
                      <a:pt x="89" y="65"/>
                    </a:lnTo>
                    <a:lnTo>
                      <a:pt x="101" y="59"/>
                    </a:lnTo>
                    <a:lnTo>
                      <a:pt x="83" y="0"/>
                    </a:lnTo>
                    <a:lnTo>
                      <a:pt x="71" y="12"/>
                    </a:lnTo>
                    <a:lnTo>
                      <a:pt x="83" y="41"/>
                    </a:lnTo>
                    <a:lnTo>
                      <a:pt x="48" y="23"/>
                    </a:lnTo>
                    <a:lnTo>
                      <a:pt x="36" y="29"/>
                    </a:lnTo>
                    <a:lnTo>
                      <a:pt x="45" y="68"/>
                    </a:lnTo>
                    <a:lnTo>
                      <a:pt x="18" y="41"/>
                    </a:lnTo>
                    <a:lnTo>
                      <a:pt x="0" y="53"/>
                    </a:lnTo>
                    <a:lnTo>
                      <a:pt x="54" y="89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5261" name="Freeform 141"/>
              <p:cNvSpPr>
                <a:spLocks/>
              </p:cNvSpPr>
              <p:nvPr userDrawn="1"/>
            </p:nvSpPr>
            <p:spPr bwMode="ltGray">
              <a:xfrm>
                <a:off x="677" y="3502"/>
                <a:ext cx="83" cy="78"/>
              </a:xfrm>
              <a:custGeom>
                <a:avLst/>
                <a:gdLst>
                  <a:gd name="T0" fmla="*/ 36 w 83"/>
                  <a:gd name="T1" fmla="*/ 78 h 78"/>
                  <a:gd name="T2" fmla="*/ 83 w 83"/>
                  <a:gd name="T3" fmla="*/ 48 h 78"/>
                  <a:gd name="T4" fmla="*/ 54 w 83"/>
                  <a:gd name="T5" fmla="*/ 0 h 78"/>
                  <a:gd name="T6" fmla="*/ 0 w 83"/>
                  <a:gd name="T7" fmla="*/ 30 h 78"/>
                  <a:gd name="T8" fmla="*/ 6 w 83"/>
                  <a:gd name="T9" fmla="*/ 36 h 78"/>
                  <a:gd name="T10" fmla="*/ 42 w 83"/>
                  <a:gd name="T11" fmla="*/ 18 h 78"/>
                  <a:gd name="T12" fmla="*/ 54 w 83"/>
                  <a:gd name="T13" fmla="*/ 30 h 78"/>
                  <a:gd name="T14" fmla="*/ 24 w 83"/>
                  <a:gd name="T15" fmla="*/ 48 h 78"/>
                  <a:gd name="T16" fmla="*/ 30 w 83"/>
                  <a:gd name="T17" fmla="*/ 54 h 78"/>
                  <a:gd name="T18" fmla="*/ 60 w 83"/>
                  <a:gd name="T19" fmla="*/ 36 h 78"/>
                  <a:gd name="T20" fmla="*/ 66 w 83"/>
                  <a:gd name="T21" fmla="*/ 48 h 78"/>
                  <a:gd name="T22" fmla="*/ 30 w 83"/>
                  <a:gd name="T23" fmla="*/ 66 h 78"/>
                  <a:gd name="T24" fmla="*/ 36 w 83"/>
                  <a:gd name="T25" fmla="*/ 78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3" h="78">
                    <a:moveTo>
                      <a:pt x="36" y="78"/>
                    </a:moveTo>
                    <a:lnTo>
                      <a:pt x="83" y="48"/>
                    </a:lnTo>
                    <a:lnTo>
                      <a:pt x="54" y="0"/>
                    </a:lnTo>
                    <a:lnTo>
                      <a:pt x="0" y="30"/>
                    </a:lnTo>
                    <a:lnTo>
                      <a:pt x="6" y="36"/>
                    </a:lnTo>
                    <a:lnTo>
                      <a:pt x="42" y="18"/>
                    </a:lnTo>
                    <a:lnTo>
                      <a:pt x="54" y="30"/>
                    </a:lnTo>
                    <a:lnTo>
                      <a:pt x="24" y="48"/>
                    </a:lnTo>
                    <a:lnTo>
                      <a:pt x="30" y="54"/>
                    </a:lnTo>
                    <a:lnTo>
                      <a:pt x="60" y="36"/>
                    </a:lnTo>
                    <a:lnTo>
                      <a:pt x="66" y="48"/>
                    </a:lnTo>
                    <a:lnTo>
                      <a:pt x="30" y="66"/>
                    </a:lnTo>
                    <a:lnTo>
                      <a:pt x="36" y="7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5262" name="Freeform 142"/>
              <p:cNvSpPr>
                <a:spLocks/>
              </p:cNvSpPr>
              <p:nvPr userDrawn="1"/>
            </p:nvSpPr>
            <p:spPr bwMode="ltGray">
              <a:xfrm>
                <a:off x="940" y="2782"/>
                <a:ext cx="90" cy="72"/>
              </a:xfrm>
              <a:custGeom>
                <a:avLst/>
                <a:gdLst>
                  <a:gd name="T0" fmla="*/ 90 w 90"/>
                  <a:gd name="T1" fmla="*/ 30 h 72"/>
                  <a:gd name="T2" fmla="*/ 66 w 90"/>
                  <a:gd name="T3" fmla="*/ 0 h 72"/>
                  <a:gd name="T4" fmla="*/ 0 w 90"/>
                  <a:gd name="T5" fmla="*/ 36 h 72"/>
                  <a:gd name="T6" fmla="*/ 24 w 90"/>
                  <a:gd name="T7" fmla="*/ 72 h 72"/>
                  <a:gd name="T8" fmla="*/ 36 w 90"/>
                  <a:gd name="T9" fmla="*/ 66 h 72"/>
                  <a:gd name="T10" fmla="*/ 18 w 90"/>
                  <a:gd name="T11" fmla="*/ 42 h 72"/>
                  <a:gd name="T12" fmla="*/ 36 w 90"/>
                  <a:gd name="T13" fmla="*/ 30 h 72"/>
                  <a:gd name="T14" fmla="*/ 54 w 90"/>
                  <a:gd name="T15" fmla="*/ 54 h 72"/>
                  <a:gd name="T16" fmla="*/ 60 w 90"/>
                  <a:gd name="T17" fmla="*/ 48 h 72"/>
                  <a:gd name="T18" fmla="*/ 48 w 90"/>
                  <a:gd name="T19" fmla="*/ 24 h 72"/>
                  <a:gd name="T20" fmla="*/ 60 w 90"/>
                  <a:gd name="T21" fmla="*/ 12 h 72"/>
                  <a:gd name="T22" fmla="*/ 78 w 90"/>
                  <a:gd name="T23" fmla="*/ 42 h 72"/>
                  <a:gd name="T24" fmla="*/ 90 w 90"/>
                  <a:gd name="T25" fmla="*/ 30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0" h="72">
                    <a:moveTo>
                      <a:pt x="90" y="30"/>
                    </a:moveTo>
                    <a:lnTo>
                      <a:pt x="66" y="0"/>
                    </a:lnTo>
                    <a:lnTo>
                      <a:pt x="0" y="36"/>
                    </a:lnTo>
                    <a:lnTo>
                      <a:pt x="24" y="72"/>
                    </a:lnTo>
                    <a:lnTo>
                      <a:pt x="36" y="66"/>
                    </a:lnTo>
                    <a:lnTo>
                      <a:pt x="18" y="42"/>
                    </a:lnTo>
                    <a:lnTo>
                      <a:pt x="36" y="30"/>
                    </a:lnTo>
                    <a:lnTo>
                      <a:pt x="54" y="54"/>
                    </a:lnTo>
                    <a:lnTo>
                      <a:pt x="60" y="48"/>
                    </a:lnTo>
                    <a:lnTo>
                      <a:pt x="48" y="24"/>
                    </a:lnTo>
                    <a:lnTo>
                      <a:pt x="60" y="12"/>
                    </a:lnTo>
                    <a:lnTo>
                      <a:pt x="78" y="42"/>
                    </a:lnTo>
                    <a:lnTo>
                      <a:pt x="90" y="3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5263" name="Freeform 143"/>
              <p:cNvSpPr>
                <a:spLocks/>
              </p:cNvSpPr>
              <p:nvPr userDrawn="1"/>
            </p:nvSpPr>
            <p:spPr bwMode="ltGray">
              <a:xfrm>
                <a:off x="898" y="2716"/>
                <a:ext cx="90" cy="84"/>
              </a:xfrm>
              <a:custGeom>
                <a:avLst/>
                <a:gdLst>
                  <a:gd name="T0" fmla="*/ 42 w 90"/>
                  <a:gd name="T1" fmla="*/ 60 h 84"/>
                  <a:gd name="T2" fmla="*/ 42 w 90"/>
                  <a:gd name="T3" fmla="*/ 60 h 84"/>
                  <a:gd name="T4" fmla="*/ 72 w 90"/>
                  <a:gd name="T5" fmla="*/ 12 h 84"/>
                  <a:gd name="T6" fmla="*/ 66 w 90"/>
                  <a:gd name="T7" fmla="*/ 0 h 84"/>
                  <a:gd name="T8" fmla="*/ 0 w 90"/>
                  <a:gd name="T9" fmla="*/ 42 h 84"/>
                  <a:gd name="T10" fmla="*/ 6 w 90"/>
                  <a:gd name="T11" fmla="*/ 54 h 84"/>
                  <a:gd name="T12" fmla="*/ 54 w 90"/>
                  <a:gd name="T13" fmla="*/ 24 h 84"/>
                  <a:gd name="T14" fmla="*/ 54 w 90"/>
                  <a:gd name="T15" fmla="*/ 24 h 84"/>
                  <a:gd name="T16" fmla="*/ 18 w 90"/>
                  <a:gd name="T17" fmla="*/ 72 h 84"/>
                  <a:gd name="T18" fmla="*/ 24 w 90"/>
                  <a:gd name="T19" fmla="*/ 84 h 84"/>
                  <a:gd name="T20" fmla="*/ 90 w 90"/>
                  <a:gd name="T21" fmla="*/ 42 h 84"/>
                  <a:gd name="T22" fmla="*/ 84 w 90"/>
                  <a:gd name="T23" fmla="*/ 30 h 84"/>
                  <a:gd name="T24" fmla="*/ 42 w 90"/>
                  <a:gd name="T25" fmla="*/ 60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0" h="84">
                    <a:moveTo>
                      <a:pt x="42" y="60"/>
                    </a:moveTo>
                    <a:lnTo>
                      <a:pt x="42" y="60"/>
                    </a:lnTo>
                    <a:lnTo>
                      <a:pt x="72" y="12"/>
                    </a:lnTo>
                    <a:lnTo>
                      <a:pt x="66" y="0"/>
                    </a:lnTo>
                    <a:lnTo>
                      <a:pt x="0" y="42"/>
                    </a:lnTo>
                    <a:lnTo>
                      <a:pt x="6" y="54"/>
                    </a:lnTo>
                    <a:lnTo>
                      <a:pt x="54" y="24"/>
                    </a:lnTo>
                    <a:lnTo>
                      <a:pt x="54" y="24"/>
                    </a:lnTo>
                    <a:lnTo>
                      <a:pt x="18" y="72"/>
                    </a:lnTo>
                    <a:lnTo>
                      <a:pt x="24" y="84"/>
                    </a:lnTo>
                    <a:lnTo>
                      <a:pt x="90" y="42"/>
                    </a:lnTo>
                    <a:lnTo>
                      <a:pt x="84" y="30"/>
                    </a:lnTo>
                    <a:lnTo>
                      <a:pt x="42" y="6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5264" name="Freeform 144"/>
              <p:cNvSpPr>
                <a:spLocks/>
              </p:cNvSpPr>
              <p:nvPr userDrawn="1"/>
            </p:nvSpPr>
            <p:spPr bwMode="ltGray">
              <a:xfrm>
                <a:off x="7" y="3837"/>
                <a:ext cx="6" cy="12"/>
              </a:xfrm>
              <a:custGeom>
                <a:avLst/>
                <a:gdLst>
                  <a:gd name="T0" fmla="*/ 6 w 6"/>
                  <a:gd name="T1" fmla="*/ 0 h 12"/>
                  <a:gd name="T2" fmla="*/ 6 w 6"/>
                  <a:gd name="T3" fmla="*/ 0 h 12"/>
                  <a:gd name="T4" fmla="*/ 0 w 6"/>
                  <a:gd name="T5" fmla="*/ 0 h 12"/>
                  <a:gd name="T6" fmla="*/ 0 w 6"/>
                  <a:gd name="T7" fmla="*/ 0 h 12"/>
                  <a:gd name="T8" fmla="*/ 0 w 6"/>
                  <a:gd name="T9" fmla="*/ 12 h 12"/>
                  <a:gd name="T10" fmla="*/ 6 w 6"/>
                  <a:gd name="T11" fmla="*/ 0 h 12"/>
                  <a:gd name="T12" fmla="*/ 6 w 6"/>
                  <a:gd name="T13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" h="12">
                    <a:moveTo>
                      <a:pt x="6" y="0"/>
                    </a:move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12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5265" name="Freeform 145"/>
              <p:cNvSpPr>
                <a:spLocks/>
              </p:cNvSpPr>
              <p:nvPr userDrawn="1"/>
            </p:nvSpPr>
            <p:spPr bwMode="ltGray">
              <a:xfrm>
                <a:off x="7" y="2555"/>
                <a:ext cx="30" cy="48"/>
              </a:xfrm>
              <a:custGeom>
                <a:avLst/>
                <a:gdLst>
                  <a:gd name="T0" fmla="*/ 18 w 30"/>
                  <a:gd name="T1" fmla="*/ 48 h 48"/>
                  <a:gd name="T2" fmla="*/ 18 w 30"/>
                  <a:gd name="T3" fmla="*/ 48 h 48"/>
                  <a:gd name="T4" fmla="*/ 30 w 30"/>
                  <a:gd name="T5" fmla="*/ 42 h 48"/>
                  <a:gd name="T6" fmla="*/ 0 w 30"/>
                  <a:gd name="T7" fmla="*/ 0 h 48"/>
                  <a:gd name="T8" fmla="*/ 0 w 30"/>
                  <a:gd name="T9" fmla="*/ 24 h 48"/>
                  <a:gd name="T10" fmla="*/ 18 w 30"/>
                  <a:gd name="T11" fmla="*/ 48 h 48"/>
                  <a:gd name="T12" fmla="*/ 18 w 30"/>
                  <a:gd name="T13" fmla="*/ 48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" h="48">
                    <a:moveTo>
                      <a:pt x="18" y="48"/>
                    </a:moveTo>
                    <a:lnTo>
                      <a:pt x="18" y="48"/>
                    </a:lnTo>
                    <a:lnTo>
                      <a:pt x="30" y="42"/>
                    </a:lnTo>
                    <a:lnTo>
                      <a:pt x="0" y="0"/>
                    </a:lnTo>
                    <a:lnTo>
                      <a:pt x="0" y="24"/>
                    </a:lnTo>
                    <a:lnTo>
                      <a:pt x="18" y="48"/>
                    </a:lnTo>
                    <a:lnTo>
                      <a:pt x="18" y="4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5266" name="Freeform 146"/>
              <p:cNvSpPr>
                <a:spLocks/>
              </p:cNvSpPr>
              <p:nvPr userDrawn="1"/>
            </p:nvSpPr>
            <p:spPr bwMode="ltGray">
              <a:xfrm>
                <a:off x="7" y="3843"/>
                <a:ext cx="36" cy="66"/>
              </a:xfrm>
              <a:custGeom>
                <a:avLst/>
                <a:gdLst>
                  <a:gd name="T0" fmla="*/ 36 w 36"/>
                  <a:gd name="T1" fmla="*/ 0 h 66"/>
                  <a:gd name="T2" fmla="*/ 24 w 36"/>
                  <a:gd name="T3" fmla="*/ 0 h 66"/>
                  <a:gd name="T4" fmla="*/ 24 w 36"/>
                  <a:gd name="T5" fmla="*/ 0 h 66"/>
                  <a:gd name="T6" fmla="*/ 0 w 36"/>
                  <a:gd name="T7" fmla="*/ 36 h 66"/>
                  <a:gd name="T8" fmla="*/ 0 w 36"/>
                  <a:gd name="T9" fmla="*/ 66 h 66"/>
                  <a:gd name="T10" fmla="*/ 36 w 36"/>
                  <a:gd name="T11" fmla="*/ 0 h 66"/>
                  <a:gd name="T12" fmla="*/ 36 w 36"/>
                  <a:gd name="T13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" h="66">
                    <a:moveTo>
                      <a:pt x="36" y="0"/>
                    </a:moveTo>
                    <a:lnTo>
                      <a:pt x="24" y="0"/>
                    </a:lnTo>
                    <a:lnTo>
                      <a:pt x="24" y="0"/>
                    </a:lnTo>
                    <a:lnTo>
                      <a:pt x="0" y="36"/>
                    </a:lnTo>
                    <a:lnTo>
                      <a:pt x="0" y="66"/>
                    </a:lnTo>
                    <a:lnTo>
                      <a:pt x="36" y="0"/>
                    </a:lnTo>
                    <a:lnTo>
                      <a:pt x="36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5267" name="Rectangle 147"/>
              <p:cNvSpPr>
                <a:spLocks noChangeArrowheads="1"/>
              </p:cNvSpPr>
              <p:nvPr userDrawn="1"/>
            </p:nvSpPr>
            <p:spPr bwMode="ltGray">
              <a:xfrm rot="244926">
                <a:off x="1177" y="3201"/>
                <a:ext cx="16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268" name="Rectangle 148"/>
              <p:cNvSpPr>
                <a:spLocks noChangeArrowheads="1"/>
              </p:cNvSpPr>
              <p:nvPr userDrawn="1"/>
            </p:nvSpPr>
            <p:spPr bwMode="ltGray">
              <a:xfrm rot="-5598588">
                <a:off x="290" y="2386"/>
                <a:ext cx="138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5269" name="Freeform 149"/>
              <p:cNvSpPr>
                <a:spLocks/>
              </p:cNvSpPr>
              <p:nvPr userDrawn="1"/>
            </p:nvSpPr>
            <p:spPr bwMode="ltGray">
              <a:xfrm>
                <a:off x="139" y="3573"/>
                <a:ext cx="144" cy="154"/>
              </a:xfrm>
              <a:custGeom>
                <a:avLst/>
                <a:gdLst>
                  <a:gd name="T0" fmla="*/ 0 w 144"/>
                  <a:gd name="T1" fmla="*/ 102 h 154"/>
                  <a:gd name="T2" fmla="*/ 59 w 144"/>
                  <a:gd name="T3" fmla="*/ 154 h 154"/>
                  <a:gd name="T4" fmla="*/ 117 w 144"/>
                  <a:gd name="T5" fmla="*/ 120 h 154"/>
                  <a:gd name="T6" fmla="*/ 62 w 144"/>
                  <a:gd name="T7" fmla="*/ 55 h 154"/>
                  <a:gd name="T8" fmla="*/ 104 w 144"/>
                  <a:gd name="T9" fmla="*/ 34 h 154"/>
                  <a:gd name="T10" fmla="*/ 117 w 144"/>
                  <a:gd name="T11" fmla="*/ 53 h 154"/>
                  <a:gd name="T12" fmla="*/ 141 w 144"/>
                  <a:gd name="T13" fmla="*/ 47 h 154"/>
                  <a:gd name="T14" fmla="*/ 97 w 144"/>
                  <a:gd name="T15" fmla="*/ 2 h 154"/>
                  <a:gd name="T16" fmla="*/ 36 w 144"/>
                  <a:gd name="T17" fmla="*/ 33 h 154"/>
                  <a:gd name="T18" fmla="*/ 90 w 144"/>
                  <a:gd name="T19" fmla="*/ 107 h 154"/>
                  <a:gd name="T20" fmla="*/ 28 w 144"/>
                  <a:gd name="T21" fmla="*/ 101 h 154"/>
                  <a:gd name="T22" fmla="*/ 0 w 144"/>
                  <a:gd name="T23" fmla="*/ 102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44" h="154">
                    <a:moveTo>
                      <a:pt x="0" y="102"/>
                    </a:moveTo>
                    <a:cubicBezTo>
                      <a:pt x="6" y="140"/>
                      <a:pt x="25" y="154"/>
                      <a:pt x="59" y="154"/>
                    </a:cubicBezTo>
                    <a:cubicBezTo>
                      <a:pt x="111" y="152"/>
                      <a:pt x="106" y="130"/>
                      <a:pt x="117" y="120"/>
                    </a:cubicBezTo>
                    <a:cubicBezTo>
                      <a:pt x="119" y="61"/>
                      <a:pt x="84" y="84"/>
                      <a:pt x="62" y="55"/>
                    </a:cubicBezTo>
                    <a:cubicBezTo>
                      <a:pt x="59" y="42"/>
                      <a:pt x="78" y="11"/>
                      <a:pt x="104" y="34"/>
                    </a:cubicBezTo>
                    <a:cubicBezTo>
                      <a:pt x="108" y="41"/>
                      <a:pt x="111" y="51"/>
                      <a:pt x="117" y="53"/>
                    </a:cubicBezTo>
                    <a:cubicBezTo>
                      <a:pt x="123" y="55"/>
                      <a:pt x="144" y="55"/>
                      <a:pt x="141" y="47"/>
                    </a:cubicBezTo>
                    <a:cubicBezTo>
                      <a:pt x="138" y="39"/>
                      <a:pt x="126" y="5"/>
                      <a:pt x="97" y="2"/>
                    </a:cubicBezTo>
                    <a:cubicBezTo>
                      <a:pt x="77" y="0"/>
                      <a:pt x="48" y="0"/>
                      <a:pt x="36" y="33"/>
                    </a:cubicBezTo>
                    <a:cubicBezTo>
                      <a:pt x="15" y="89"/>
                      <a:pt x="83" y="79"/>
                      <a:pt x="90" y="107"/>
                    </a:cubicBezTo>
                    <a:cubicBezTo>
                      <a:pt x="96" y="130"/>
                      <a:pt x="34" y="147"/>
                      <a:pt x="28" y="101"/>
                    </a:cubicBezTo>
                    <a:cubicBezTo>
                      <a:pt x="12" y="104"/>
                      <a:pt x="15" y="98"/>
                      <a:pt x="0" y="102"/>
                    </a:cubicBez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5270" name="Freeform 150"/>
              <p:cNvSpPr>
                <a:spLocks/>
              </p:cNvSpPr>
              <p:nvPr userDrawn="1"/>
            </p:nvSpPr>
            <p:spPr bwMode="ltGray">
              <a:xfrm rot="-2857037">
                <a:off x="619" y="3550"/>
                <a:ext cx="68" cy="69"/>
              </a:xfrm>
              <a:custGeom>
                <a:avLst/>
                <a:gdLst>
                  <a:gd name="T0" fmla="*/ 0 w 144"/>
                  <a:gd name="T1" fmla="*/ 102 h 154"/>
                  <a:gd name="T2" fmla="*/ 59 w 144"/>
                  <a:gd name="T3" fmla="*/ 154 h 154"/>
                  <a:gd name="T4" fmla="*/ 117 w 144"/>
                  <a:gd name="T5" fmla="*/ 120 h 154"/>
                  <a:gd name="T6" fmla="*/ 62 w 144"/>
                  <a:gd name="T7" fmla="*/ 55 h 154"/>
                  <a:gd name="T8" fmla="*/ 104 w 144"/>
                  <a:gd name="T9" fmla="*/ 34 h 154"/>
                  <a:gd name="T10" fmla="*/ 117 w 144"/>
                  <a:gd name="T11" fmla="*/ 53 h 154"/>
                  <a:gd name="T12" fmla="*/ 141 w 144"/>
                  <a:gd name="T13" fmla="*/ 47 h 154"/>
                  <a:gd name="T14" fmla="*/ 97 w 144"/>
                  <a:gd name="T15" fmla="*/ 2 h 154"/>
                  <a:gd name="T16" fmla="*/ 36 w 144"/>
                  <a:gd name="T17" fmla="*/ 33 h 154"/>
                  <a:gd name="T18" fmla="*/ 90 w 144"/>
                  <a:gd name="T19" fmla="*/ 107 h 154"/>
                  <a:gd name="T20" fmla="*/ 28 w 144"/>
                  <a:gd name="T21" fmla="*/ 101 h 154"/>
                  <a:gd name="T22" fmla="*/ 0 w 144"/>
                  <a:gd name="T23" fmla="*/ 102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44" h="154">
                    <a:moveTo>
                      <a:pt x="0" y="102"/>
                    </a:moveTo>
                    <a:cubicBezTo>
                      <a:pt x="6" y="140"/>
                      <a:pt x="25" y="154"/>
                      <a:pt x="59" y="154"/>
                    </a:cubicBezTo>
                    <a:cubicBezTo>
                      <a:pt x="111" y="152"/>
                      <a:pt x="106" y="130"/>
                      <a:pt x="117" y="120"/>
                    </a:cubicBezTo>
                    <a:cubicBezTo>
                      <a:pt x="113" y="47"/>
                      <a:pt x="84" y="84"/>
                      <a:pt x="62" y="55"/>
                    </a:cubicBezTo>
                    <a:cubicBezTo>
                      <a:pt x="59" y="42"/>
                      <a:pt x="78" y="11"/>
                      <a:pt x="104" y="34"/>
                    </a:cubicBezTo>
                    <a:cubicBezTo>
                      <a:pt x="108" y="41"/>
                      <a:pt x="111" y="51"/>
                      <a:pt x="117" y="53"/>
                    </a:cubicBezTo>
                    <a:cubicBezTo>
                      <a:pt x="123" y="55"/>
                      <a:pt x="144" y="55"/>
                      <a:pt x="141" y="47"/>
                    </a:cubicBezTo>
                    <a:cubicBezTo>
                      <a:pt x="138" y="39"/>
                      <a:pt x="126" y="5"/>
                      <a:pt x="97" y="2"/>
                    </a:cubicBezTo>
                    <a:cubicBezTo>
                      <a:pt x="77" y="0"/>
                      <a:pt x="48" y="0"/>
                      <a:pt x="36" y="33"/>
                    </a:cubicBezTo>
                    <a:cubicBezTo>
                      <a:pt x="15" y="89"/>
                      <a:pt x="83" y="79"/>
                      <a:pt x="90" y="107"/>
                    </a:cubicBezTo>
                    <a:cubicBezTo>
                      <a:pt x="96" y="130"/>
                      <a:pt x="34" y="147"/>
                      <a:pt x="28" y="101"/>
                    </a:cubicBezTo>
                    <a:cubicBezTo>
                      <a:pt x="12" y="104"/>
                      <a:pt x="15" y="98"/>
                      <a:pt x="0" y="102"/>
                    </a:cubicBez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5271" name="Freeform 151"/>
              <p:cNvSpPr>
                <a:spLocks/>
              </p:cNvSpPr>
              <p:nvPr userDrawn="1"/>
            </p:nvSpPr>
            <p:spPr bwMode="ltGray">
              <a:xfrm>
                <a:off x="235" y="2503"/>
                <a:ext cx="348" cy="1272"/>
              </a:xfrm>
              <a:custGeom>
                <a:avLst/>
                <a:gdLst>
                  <a:gd name="T0" fmla="*/ 0 w 348"/>
                  <a:gd name="T1" fmla="*/ 0 h 1272"/>
                  <a:gd name="T2" fmla="*/ 287 w 348"/>
                  <a:gd name="T3" fmla="*/ 582 h 1272"/>
                  <a:gd name="T4" fmla="*/ 348 w 348"/>
                  <a:gd name="T5" fmla="*/ 1272 h 1272"/>
                  <a:gd name="T6" fmla="*/ 54 w 348"/>
                  <a:gd name="T7" fmla="*/ 676 h 1272"/>
                  <a:gd name="T8" fmla="*/ 0 w 348"/>
                  <a:gd name="T9" fmla="*/ 0 h 12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8" h="1272">
                    <a:moveTo>
                      <a:pt x="0" y="0"/>
                    </a:moveTo>
                    <a:lnTo>
                      <a:pt x="287" y="582"/>
                    </a:lnTo>
                    <a:lnTo>
                      <a:pt x="348" y="1272"/>
                    </a:lnTo>
                    <a:lnTo>
                      <a:pt x="54" y="676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2">
                      <a:gamma/>
                      <a:shade val="96863"/>
                      <a:invGamma/>
                    </a:schemeClr>
                  </a:gs>
                </a:gsLst>
                <a:lin ang="189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5272" name="Oval 152"/>
              <p:cNvSpPr>
                <a:spLocks noChangeArrowheads="1"/>
              </p:cNvSpPr>
              <p:nvPr userDrawn="1"/>
            </p:nvSpPr>
            <p:spPr bwMode="ltGray">
              <a:xfrm rot="-1684349">
                <a:off x="296" y="3047"/>
                <a:ext cx="221" cy="174"/>
              </a:xfrm>
              <a:prstGeom prst="ellipse">
                <a:avLst/>
              </a:prstGeom>
              <a:gradFill rotWithShape="0">
                <a:gsLst>
                  <a:gs pos="0">
                    <a:schemeClr val="bg2">
                      <a:gamma/>
                      <a:shade val="90980"/>
                      <a:invGamma/>
                    </a:schemeClr>
                  </a:gs>
                  <a:gs pos="50000">
                    <a:schemeClr val="bg2"/>
                  </a:gs>
                  <a:gs pos="100000">
                    <a:schemeClr val="bg2">
                      <a:gamma/>
                      <a:shade val="90980"/>
                      <a:invGamma/>
                    </a:schemeClr>
                  </a:gs>
                </a:gsLst>
                <a:lin ang="189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</p:grpSp>
      </p:grpSp>
      <p:sp>
        <p:nvSpPr>
          <p:cNvPr id="5273" name="Rectangle 153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768475"/>
            <a:ext cx="7772400" cy="1736725"/>
          </a:xfrm>
        </p:spPr>
        <p:txBody>
          <a:bodyPr anchor="b" anchorCtr="1"/>
          <a:lstStyle>
            <a:lvl1pPr>
              <a:defRPr sz="5400"/>
            </a:lvl1pPr>
          </a:lstStyle>
          <a:p>
            <a:pPr lvl="0"/>
            <a:r>
              <a:rPr lang="es-ES" altLang="zh-TW" noProof="0" smtClean="0"/>
              <a:t>Haga clic para modificar el estilo de título del patrón</a:t>
            </a:r>
            <a:endParaRPr lang="nl-NL" altLang="zh-TW" noProof="0" smtClean="0"/>
          </a:p>
        </p:txBody>
      </p:sp>
      <p:sp>
        <p:nvSpPr>
          <p:cNvPr id="5274" name="Rectangle 154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Arial" charset="0"/>
              <a:buNone/>
              <a:defRPr/>
            </a:lvl1pPr>
          </a:lstStyle>
          <a:p>
            <a:pPr lvl="0"/>
            <a:r>
              <a:rPr lang="es-ES" altLang="zh-TW" noProof="0" smtClean="0"/>
              <a:t>Haga clic para modificar el estilo de subtítulo del patrón</a:t>
            </a:r>
            <a:endParaRPr lang="nl-NL" altLang="zh-TW" noProof="0" smtClean="0"/>
          </a:p>
        </p:txBody>
      </p:sp>
      <p:sp>
        <p:nvSpPr>
          <p:cNvPr id="5275" name="Rectangle 155"/>
          <p:cNvSpPr>
            <a:spLocks noGrp="1" noChangeArrowheads="1"/>
          </p:cNvSpPr>
          <p:nvPr>
            <p:ph type="dt" sz="quarter" idx="2"/>
          </p:nvPr>
        </p:nvSpPr>
        <p:spPr>
          <a:xfrm>
            <a:off x="304800" y="6248400"/>
            <a:ext cx="2286000" cy="457200"/>
          </a:xfrm>
        </p:spPr>
        <p:txBody>
          <a:bodyPr/>
          <a:lstStyle>
            <a:lvl1pPr>
              <a:defRPr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endParaRPr lang="nl-NL" altLang="zh-TW"/>
          </a:p>
        </p:txBody>
      </p:sp>
      <p:sp>
        <p:nvSpPr>
          <p:cNvPr id="5276" name="Rectangle 156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endParaRPr lang="nl-NL" altLang="zh-TW"/>
          </a:p>
        </p:txBody>
      </p:sp>
      <p:sp>
        <p:nvSpPr>
          <p:cNvPr id="5277" name="Rectangle 157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48400"/>
            <a:ext cx="2286000" cy="457200"/>
          </a:xfrm>
        </p:spPr>
        <p:txBody>
          <a:bodyPr/>
          <a:lstStyle>
            <a:lvl1pPr>
              <a:defRPr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fld id="{6C2FF72F-7434-40A9-92F5-7D8DFB188A98}" type="slidenum">
              <a:rPr lang="zh-TW" altLang="nl-NL"/>
              <a:pPr/>
              <a:t>‹Nº›</a:t>
            </a:fld>
            <a:endParaRPr lang="nl-NL" altLang="zh-TW"/>
          </a:p>
        </p:txBody>
      </p:sp>
    </p:spTree>
  </p:cSld>
  <p:clrMapOvr>
    <a:masterClrMapping/>
  </p:clrMapOvr>
  <p:transition spd="slow" advTm="6000">
    <p:strips dir="l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 altLang="zh-TW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 altLang="zh-TW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4D0E44-1D1A-4CAB-85EE-709FC27825CD}" type="slidenum">
              <a:rPr lang="zh-TW" altLang="nl-NL"/>
              <a:pPr/>
              <a:t>‹Nº›</a:t>
            </a:fld>
            <a:endParaRPr lang="nl-NL" altLang="zh-TW"/>
          </a:p>
        </p:txBody>
      </p:sp>
    </p:spTree>
    <p:extLst>
      <p:ext uri="{BB962C8B-B14F-4D97-AF65-F5344CB8AC3E}">
        <p14:creationId xmlns:p14="http://schemas.microsoft.com/office/powerpoint/2010/main" val="1046115508"/>
      </p:ext>
    </p:extLst>
  </p:cSld>
  <p:clrMapOvr>
    <a:masterClrMapping/>
  </p:clrMapOvr>
  <p:transition spd="slow" advTm="6000">
    <p:strips dir="l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 altLang="zh-TW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 altLang="zh-TW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97DB1F-5FB5-4E91-B1F9-DE01910C9FB9}" type="slidenum">
              <a:rPr lang="zh-TW" altLang="nl-NL"/>
              <a:pPr/>
              <a:t>‹Nº›</a:t>
            </a:fld>
            <a:endParaRPr lang="nl-NL" altLang="zh-TW"/>
          </a:p>
        </p:txBody>
      </p:sp>
    </p:spTree>
    <p:extLst>
      <p:ext uri="{BB962C8B-B14F-4D97-AF65-F5344CB8AC3E}">
        <p14:creationId xmlns:p14="http://schemas.microsoft.com/office/powerpoint/2010/main" val="1293645832"/>
      </p:ext>
    </p:extLst>
  </p:cSld>
  <p:clrMapOvr>
    <a:masterClrMapping/>
  </p:clrMapOvr>
  <p:transition spd="slow" advTm="6000">
    <p:strips dir="l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01625" y="1600200"/>
            <a:ext cx="4194175" cy="44989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194175" cy="44989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 altLang="zh-TW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 altLang="zh-TW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8CAAAA-48F1-4642-8844-3006BFCD6EA2}" type="slidenum">
              <a:rPr lang="zh-TW" altLang="nl-NL"/>
              <a:pPr/>
              <a:t>‹Nº›</a:t>
            </a:fld>
            <a:endParaRPr lang="nl-NL" altLang="zh-TW"/>
          </a:p>
        </p:txBody>
      </p:sp>
    </p:spTree>
    <p:extLst>
      <p:ext uri="{BB962C8B-B14F-4D97-AF65-F5344CB8AC3E}">
        <p14:creationId xmlns:p14="http://schemas.microsoft.com/office/powerpoint/2010/main" val="3586540842"/>
      </p:ext>
    </p:extLst>
  </p:cSld>
  <p:clrMapOvr>
    <a:masterClrMapping/>
  </p:clrMapOvr>
  <p:transition spd="slow" advTm="6000">
    <p:strips dir="l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 altLang="zh-TW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 altLang="zh-TW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7462DD-8017-4E9A-B723-382E65323AA7}" type="slidenum">
              <a:rPr lang="zh-TW" altLang="nl-NL"/>
              <a:pPr/>
              <a:t>‹Nº›</a:t>
            </a:fld>
            <a:endParaRPr lang="nl-NL" altLang="zh-TW"/>
          </a:p>
        </p:txBody>
      </p:sp>
    </p:spTree>
    <p:extLst>
      <p:ext uri="{BB962C8B-B14F-4D97-AF65-F5344CB8AC3E}">
        <p14:creationId xmlns:p14="http://schemas.microsoft.com/office/powerpoint/2010/main" val="1517182098"/>
      </p:ext>
    </p:extLst>
  </p:cSld>
  <p:clrMapOvr>
    <a:masterClrMapping/>
  </p:clrMapOvr>
  <p:transition spd="slow" advTm="6000">
    <p:strips dir="l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 altLang="zh-TW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 altLang="zh-TW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873BC7-1015-4A8D-A350-2718A3E2943D}" type="slidenum">
              <a:rPr lang="zh-TW" altLang="nl-NL"/>
              <a:pPr/>
              <a:t>‹Nº›</a:t>
            </a:fld>
            <a:endParaRPr lang="nl-NL" altLang="zh-TW"/>
          </a:p>
        </p:txBody>
      </p:sp>
    </p:spTree>
    <p:extLst>
      <p:ext uri="{BB962C8B-B14F-4D97-AF65-F5344CB8AC3E}">
        <p14:creationId xmlns:p14="http://schemas.microsoft.com/office/powerpoint/2010/main" val="3825318098"/>
      </p:ext>
    </p:extLst>
  </p:cSld>
  <p:clrMapOvr>
    <a:masterClrMapping/>
  </p:clrMapOvr>
  <p:transition spd="slow" advTm="6000">
    <p:strips dir="l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 altLang="zh-TW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 altLang="zh-TW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5E550B-05F0-4C1A-86E1-22AAF9B542D8}" type="slidenum">
              <a:rPr lang="zh-TW" altLang="nl-NL"/>
              <a:pPr/>
              <a:t>‹Nº›</a:t>
            </a:fld>
            <a:endParaRPr lang="nl-NL" altLang="zh-TW"/>
          </a:p>
        </p:txBody>
      </p:sp>
    </p:spTree>
    <p:extLst>
      <p:ext uri="{BB962C8B-B14F-4D97-AF65-F5344CB8AC3E}">
        <p14:creationId xmlns:p14="http://schemas.microsoft.com/office/powerpoint/2010/main" val="3043303714"/>
      </p:ext>
    </p:extLst>
  </p:cSld>
  <p:clrMapOvr>
    <a:masterClrMapping/>
  </p:clrMapOvr>
  <p:transition spd="slow" advTm="6000">
    <p:strips dir="l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 altLang="zh-TW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 altLang="zh-TW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51F4A3-F3E0-4F19-A75D-92DA94C742AB}" type="slidenum">
              <a:rPr lang="zh-TW" altLang="nl-NL"/>
              <a:pPr/>
              <a:t>‹Nº›</a:t>
            </a:fld>
            <a:endParaRPr lang="nl-NL" altLang="zh-TW"/>
          </a:p>
        </p:txBody>
      </p:sp>
    </p:spTree>
    <p:extLst>
      <p:ext uri="{BB962C8B-B14F-4D97-AF65-F5344CB8AC3E}">
        <p14:creationId xmlns:p14="http://schemas.microsoft.com/office/powerpoint/2010/main" val="2659628233"/>
      </p:ext>
    </p:extLst>
  </p:cSld>
  <p:clrMapOvr>
    <a:masterClrMapping/>
  </p:clrMapOvr>
  <p:transition spd="slow" advTm="6000">
    <p:strips dir="l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 altLang="zh-TW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 altLang="zh-TW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03EE35-7C44-4434-A713-602F3A5F0C52}" type="slidenum">
              <a:rPr lang="zh-TW" altLang="nl-NL"/>
              <a:pPr/>
              <a:t>‹Nº›</a:t>
            </a:fld>
            <a:endParaRPr lang="nl-NL" altLang="zh-TW"/>
          </a:p>
        </p:txBody>
      </p:sp>
    </p:spTree>
    <p:extLst>
      <p:ext uri="{BB962C8B-B14F-4D97-AF65-F5344CB8AC3E}">
        <p14:creationId xmlns:p14="http://schemas.microsoft.com/office/powerpoint/2010/main" val="1164829045"/>
      </p:ext>
    </p:extLst>
  </p:cSld>
  <p:clrMapOvr>
    <a:masterClrMapping/>
  </p:clrMapOvr>
  <p:transition spd="slow" advTm="6000">
    <p:strips dir="l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 altLang="zh-TW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 altLang="zh-TW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A2F947-07A1-45B3-8039-A998FF71A461}" type="slidenum">
              <a:rPr lang="zh-TW" altLang="nl-NL"/>
              <a:pPr/>
              <a:t>‹Nº›</a:t>
            </a:fld>
            <a:endParaRPr lang="nl-NL" altLang="zh-TW"/>
          </a:p>
        </p:txBody>
      </p:sp>
    </p:spTree>
    <p:extLst>
      <p:ext uri="{BB962C8B-B14F-4D97-AF65-F5344CB8AC3E}">
        <p14:creationId xmlns:p14="http://schemas.microsoft.com/office/powerpoint/2010/main" val="1247301542"/>
      </p:ext>
    </p:extLst>
  </p:cSld>
  <p:clrMapOvr>
    <a:masterClrMapping/>
  </p:clrMapOvr>
  <p:transition spd="slow" advTm="6000">
    <p:strips dir="l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707188" y="228600"/>
            <a:ext cx="2135187" cy="587057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01625" y="228600"/>
            <a:ext cx="6253163" cy="587057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 altLang="zh-TW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 altLang="zh-TW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6EB55F-2887-443D-B8C4-5EB9C3223B58}" type="slidenum">
              <a:rPr lang="zh-TW" altLang="nl-NL"/>
              <a:pPr/>
              <a:t>‹Nº›</a:t>
            </a:fld>
            <a:endParaRPr lang="nl-NL" altLang="zh-TW"/>
          </a:p>
        </p:txBody>
      </p:sp>
    </p:spTree>
    <p:extLst>
      <p:ext uri="{BB962C8B-B14F-4D97-AF65-F5344CB8AC3E}">
        <p14:creationId xmlns:p14="http://schemas.microsoft.com/office/powerpoint/2010/main" val="3436310858"/>
      </p:ext>
    </p:extLst>
  </p:cSld>
  <p:clrMapOvr>
    <a:masterClrMapping/>
  </p:clrMapOvr>
  <p:transition spd="slow" advTm="6000">
    <p:strips dir="l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82525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1">
                <a:gamma/>
                <a:shade val="90980"/>
                <a:invGamma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8" name="Group 2"/>
          <p:cNvGrpSpPr>
            <a:grpSpLocks/>
          </p:cNvGrpSpPr>
          <p:nvPr/>
        </p:nvGrpSpPr>
        <p:grpSpPr bwMode="auto">
          <a:xfrm>
            <a:off x="0" y="1422400"/>
            <a:ext cx="9147175" cy="5435600"/>
            <a:chOff x="0" y="896"/>
            <a:chExt cx="5762" cy="3424"/>
          </a:xfrm>
        </p:grpSpPr>
        <p:grpSp>
          <p:nvGrpSpPr>
            <p:cNvPr id="4099" name="Group 3"/>
            <p:cNvGrpSpPr>
              <a:grpSpLocks/>
            </p:cNvGrpSpPr>
            <p:nvPr userDrawn="1"/>
          </p:nvGrpSpPr>
          <p:grpSpPr bwMode="auto">
            <a:xfrm>
              <a:off x="20" y="896"/>
              <a:ext cx="5742" cy="3424"/>
              <a:chOff x="20" y="896"/>
              <a:chExt cx="5742" cy="3424"/>
            </a:xfrm>
          </p:grpSpPr>
          <p:sp>
            <p:nvSpPr>
              <p:cNvPr id="4100" name="Freeform 4"/>
              <p:cNvSpPr>
                <a:spLocks/>
              </p:cNvSpPr>
              <p:nvPr userDrawn="1"/>
            </p:nvSpPr>
            <p:spPr bwMode="hidden">
              <a:xfrm>
                <a:off x="1399" y="1116"/>
                <a:ext cx="2815" cy="2110"/>
              </a:xfrm>
              <a:custGeom>
                <a:avLst/>
                <a:gdLst>
                  <a:gd name="T0" fmla="*/ 950 w 2815"/>
                  <a:gd name="T1" fmla="*/ 85 h 2110"/>
                  <a:gd name="T2" fmla="*/ 628 w 2815"/>
                  <a:gd name="T3" fmla="*/ 438 h 2110"/>
                  <a:gd name="T4" fmla="*/ 66 w 2815"/>
                  <a:gd name="T5" fmla="*/ 471 h 2110"/>
                  <a:gd name="T6" fmla="*/ 0 w 2815"/>
                  <a:gd name="T7" fmla="*/ 627 h 2110"/>
                  <a:gd name="T8" fmla="*/ 372 w 2815"/>
                  <a:gd name="T9" fmla="*/ 1026 h 2110"/>
                  <a:gd name="T10" fmla="*/ 611 w 2815"/>
                  <a:gd name="T11" fmla="*/ 902 h 2110"/>
                  <a:gd name="T12" fmla="*/ 992 w 2815"/>
                  <a:gd name="T13" fmla="*/ 1085 h 2110"/>
                  <a:gd name="T14" fmla="*/ 1116 w 2815"/>
                  <a:gd name="T15" fmla="*/ 1339 h 2110"/>
                  <a:gd name="T16" fmla="*/ 1083 w 2815"/>
                  <a:gd name="T17" fmla="*/ 1450 h 2110"/>
                  <a:gd name="T18" fmla="*/ 1124 w 2815"/>
                  <a:gd name="T19" fmla="*/ 1659 h 2110"/>
                  <a:gd name="T20" fmla="*/ 1149 w 2815"/>
                  <a:gd name="T21" fmla="*/ 1999 h 2110"/>
                  <a:gd name="T22" fmla="*/ 1463 w 2815"/>
                  <a:gd name="T23" fmla="*/ 2110 h 2110"/>
                  <a:gd name="T24" fmla="*/ 1686 w 2815"/>
                  <a:gd name="T25" fmla="*/ 2025 h 2110"/>
                  <a:gd name="T26" fmla="*/ 1603 w 2815"/>
                  <a:gd name="T27" fmla="*/ 1777 h 2110"/>
                  <a:gd name="T28" fmla="*/ 1991 w 2815"/>
                  <a:gd name="T29" fmla="*/ 1555 h 2110"/>
                  <a:gd name="T30" fmla="*/ 2281 w 2815"/>
                  <a:gd name="T31" fmla="*/ 1542 h 2110"/>
                  <a:gd name="T32" fmla="*/ 2446 w 2815"/>
                  <a:gd name="T33" fmla="*/ 1359 h 2110"/>
                  <a:gd name="T34" fmla="*/ 2361 w 2815"/>
                  <a:gd name="T35" fmla="*/ 1001 h 2110"/>
                  <a:gd name="T36" fmla="*/ 2606 w 2815"/>
                  <a:gd name="T37" fmla="*/ 893 h 2110"/>
                  <a:gd name="T38" fmla="*/ 2815 w 2815"/>
                  <a:gd name="T39" fmla="*/ 454 h 2110"/>
                  <a:gd name="T40" fmla="*/ 2518 w 2815"/>
                  <a:gd name="T41" fmla="*/ 0 h 2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815" h="2110">
                    <a:moveTo>
                      <a:pt x="950" y="85"/>
                    </a:moveTo>
                    <a:lnTo>
                      <a:pt x="628" y="438"/>
                    </a:lnTo>
                    <a:lnTo>
                      <a:pt x="66" y="471"/>
                    </a:lnTo>
                    <a:lnTo>
                      <a:pt x="0" y="627"/>
                    </a:lnTo>
                    <a:lnTo>
                      <a:pt x="372" y="1026"/>
                    </a:lnTo>
                    <a:lnTo>
                      <a:pt x="611" y="902"/>
                    </a:lnTo>
                    <a:lnTo>
                      <a:pt x="992" y="1085"/>
                    </a:lnTo>
                    <a:lnTo>
                      <a:pt x="1116" y="1339"/>
                    </a:lnTo>
                    <a:lnTo>
                      <a:pt x="1083" y="1450"/>
                    </a:lnTo>
                    <a:lnTo>
                      <a:pt x="1124" y="1659"/>
                    </a:lnTo>
                    <a:lnTo>
                      <a:pt x="1149" y="1999"/>
                    </a:lnTo>
                    <a:lnTo>
                      <a:pt x="1463" y="2110"/>
                    </a:lnTo>
                    <a:lnTo>
                      <a:pt x="1686" y="2025"/>
                    </a:lnTo>
                    <a:lnTo>
                      <a:pt x="1603" y="1777"/>
                    </a:lnTo>
                    <a:lnTo>
                      <a:pt x="1991" y="1555"/>
                    </a:lnTo>
                    <a:lnTo>
                      <a:pt x="2281" y="1542"/>
                    </a:lnTo>
                    <a:lnTo>
                      <a:pt x="2446" y="1359"/>
                    </a:lnTo>
                    <a:lnTo>
                      <a:pt x="2361" y="1001"/>
                    </a:lnTo>
                    <a:lnTo>
                      <a:pt x="2606" y="893"/>
                    </a:lnTo>
                    <a:lnTo>
                      <a:pt x="2815" y="454"/>
                    </a:lnTo>
                    <a:lnTo>
                      <a:pt x="2518" y="0"/>
                    </a:lnTo>
                  </a:path>
                </a:pathLst>
              </a:custGeom>
              <a:noFill/>
              <a:ln w="1524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4101" name="Freeform 5"/>
              <p:cNvSpPr>
                <a:spLocks/>
              </p:cNvSpPr>
              <p:nvPr userDrawn="1"/>
            </p:nvSpPr>
            <p:spPr bwMode="hidden">
              <a:xfrm>
                <a:off x="672" y="1116"/>
                <a:ext cx="3966" cy="2366"/>
              </a:xfrm>
              <a:custGeom>
                <a:avLst/>
                <a:gdLst>
                  <a:gd name="T0" fmla="*/ 1423 w 3966"/>
                  <a:gd name="T1" fmla="*/ 65 h 2366"/>
                  <a:gd name="T2" fmla="*/ 1148 w 3966"/>
                  <a:gd name="T3" fmla="*/ 262 h 2366"/>
                  <a:gd name="T4" fmla="*/ 934 w 3966"/>
                  <a:gd name="T5" fmla="*/ 216 h 2366"/>
                  <a:gd name="T6" fmla="*/ 529 w 3966"/>
                  <a:gd name="T7" fmla="*/ 314 h 2366"/>
                  <a:gd name="T8" fmla="*/ 174 w 3966"/>
                  <a:gd name="T9" fmla="*/ 327 h 2366"/>
                  <a:gd name="T10" fmla="*/ 0 w 3966"/>
                  <a:gd name="T11" fmla="*/ 628 h 2366"/>
                  <a:gd name="T12" fmla="*/ 91 w 3966"/>
                  <a:gd name="T13" fmla="*/ 726 h 2366"/>
                  <a:gd name="T14" fmla="*/ 231 w 3966"/>
                  <a:gd name="T15" fmla="*/ 654 h 2366"/>
                  <a:gd name="T16" fmla="*/ 430 w 3966"/>
                  <a:gd name="T17" fmla="*/ 687 h 2366"/>
                  <a:gd name="T18" fmla="*/ 504 w 3966"/>
                  <a:gd name="T19" fmla="*/ 850 h 2366"/>
                  <a:gd name="T20" fmla="*/ 347 w 3966"/>
                  <a:gd name="T21" fmla="*/ 1020 h 2366"/>
                  <a:gd name="T22" fmla="*/ 529 w 3966"/>
                  <a:gd name="T23" fmla="*/ 1144 h 2366"/>
                  <a:gd name="T24" fmla="*/ 727 w 3966"/>
                  <a:gd name="T25" fmla="*/ 1105 h 2366"/>
                  <a:gd name="T26" fmla="*/ 901 w 3966"/>
                  <a:gd name="T27" fmla="*/ 1216 h 2366"/>
                  <a:gd name="T28" fmla="*/ 1256 w 3966"/>
                  <a:gd name="T29" fmla="*/ 1229 h 2366"/>
                  <a:gd name="T30" fmla="*/ 1611 w 3966"/>
                  <a:gd name="T31" fmla="*/ 1425 h 2366"/>
                  <a:gd name="T32" fmla="*/ 1694 w 3966"/>
                  <a:gd name="T33" fmla="*/ 1673 h 2366"/>
                  <a:gd name="T34" fmla="*/ 1619 w 3966"/>
                  <a:gd name="T35" fmla="*/ 2118 h 2366"/>
                  <a:gd name="T36" fmla="*/ 1694 w 3966"/>
                  <a:gd name="T37" fmla="*/ 2268 h 2366"/>
                  <a:gd name="T38" fmla="*/ 2132 w 3966"/>
                  <a:gd name="T39" fmla="*/ 2242 h 2366"/>
                  <a:gd name="T40" fmla="*/ 2289 w 3966"/>
                  <a:gd name="T41" fmla="*/ 2366 h 2366"/>
                  <a:gd name="T42" fmla="*/ 2594 w 3966"/>
                  <a:gd name="T43" fmla="*/ 2046 h 2366"/>
                  <a:gd name="T44" fmla="*/ 2537 w 3966"/>
                  <a:gd name="T45" fmla="*/ 1817 h 2366"/>
                  <a:gd name="T46" fmla="*/ 2818 w 3966"/>
                  <a:gd name="T47" fmla="*/ 1673 h 2366"/>
                  <a:gd name="T48" fmla="*/ 3016 w 3966"/>
                  <a:gd name="T49" fmla="*/ 1719 h 2366"/>
                  <a:gd name="T50" fmla="*/ 3280 w 3966"/>
                  <a:gd name="T51" fmla="*/ 1615 h 2366"/>
                  <a:gd name="T52" fmla="*/ 3405 w 3966"/>
                  <a:gd name="T53" fmla="*/ 1174 h 2366"/>
                  <a:gd name="T54" fmla="*/ 3643 w 3966"/>
                  <a:gd name="T55" fmla="*/ 922 h 2366"/>
                  <a:gd name="T56" fmla="*/ 3966 w 3966"/>
                  <a:gd name="T57" fmla="*/ 896 h 2366"/>
                  <a:gd name="T58" fmla="*/ 3908 w 3966"/>
                  <a:gd name="T59" fmla="*/ 733 h 2366"/>
                  <a:gd name="T60" fmla="*/ 3669 w 3966"/>
                  <a:gd name="T61" fmla="*/ 563 h 2366"/>
                  <a:gd name="T62" fmla="*/ 3817 w 3966"/>
                  <a:gd name="T63" fmla="*/ 210 h 2366"/>
                  <a:gd name="T64" fmla="*/ 3590 w 3966"/>
                  <a:gd name="T65" fmla="*/ 0 h 2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3966" h="2366">
                    <a:moveTo>
                      <a:pt x="1423" y="65"/>
                    </a:moveTo>
                    <a:lnTo>
                      <a:pt x="1148" y="262"/>
                    </a:lnTo>
                    <a:lnTo>
                      <a:pt x="934" y="216"/>
                    </a:lnTo>
                    <a:lnTo>
                      <a:pt x="529" y="314"/>
                    </a:lnTo>
                    <a:lnTo>
                      <a:pt x="174" y="327"/>
                    </a:lnTo>
                    <a:lnTo>
                      <a:pt x="0" y="628"/>
                    </a:lnTo>
                    <a:lnTo>
                      <a:pt x="91" y="726"/>
                    </a:lnTo>
                    <a:lnTo>
                      <a:pt x="231" y="654"/>
                    </a:lnTo>
                    <a:lnTo>
                      <a:pt x="430" y="687"/>
                    </a:lnTo>
                    <a:lnTo>
                      <a:pt x="504" y="850"/>
                    </a:lnTo>
                    <a:lnTo>
                      <a:pt x="347" y="1020"/>
                    </a:lnTo>
                    <a:lnTo>
                      <a:pt x="529" y="1144"/>
                    </a:lnTo>
                    <a:lnTo>
                      <a:pt x="727" y="1105"/>
                    </a:lnTo>
                    <a:lnTo>
                      <a:pt x="901" y="1216"/>
                    </a:lnTo>
                    <a:lnTo>
                      <a:pt x="1256" y="1229"/>
                    </a:lnTo>
                    <a:lnTo>
                      <a:pt x="1611" y="1425"/>
                    </a:lnTo>
                    <a:lnTo>
                      <a:pt x="1694" y="1673"/>
                    </a:lnTo>
                    <a:lnTo>
                      <a:pt x="1619" y="2118"/>
                    </a:lnTo>
                    <a:lnTo>
                      <a:pt x="1694" y="2268"/>
                    </a:lnTo>
                    <a:lnTo>
                      <a:pt x="2132" y="2242"/>
                    </a:lnTo>
                    <a:lnTo>
                      <a:pt x="2289" y="2366"/>
                    </a:lnTo>
                    <a:lnTo>
                      <a:pt x="2594" y="2046"/>
                    </a:lnTo>
                    <a:lnTo>
                      <a:pt x="2537" y="1817"/>
                    </a:lnTo>
                    <a:lnTo>
                      <a:pt x="2818" y="1673"/>
                    </a:lnTo>
                    <a:lnTo>
                      <a:pt x="3016" y="1719"/>
                    </a:lnTo>
                    <a:lnTo>
                      <a:pt x="3280" y="1615"/>
                    </a:lnTo>
                    <a:lnTo>
                      <a:pt x="3405" y="1174"/>
                    </a:lnTo>
                    <a:lnTo>
                      <a:pt x="3643" y="922"/>
                    </a:lnTo>
                    <a:lnTo>
                      <a:pt x="3966" y="896"/>
                    </a:lnTo>
                    <a:lnTo>
                      <a:pt x="3908" y="733"/>
                    </a:lnTo>
                    <a:lnTo>
                      <a:pt x="3669" y="563"/>
                    </a:lnTo>
                    <a:lnTo>
                      <a:pt x="3817" y="210"/>
                    </a:lnTo>
                    <a:lnTo>
                      <a:pt x="3590" y="0"/>
                    </a:lnTo>
                  </a:path>
                </a:pathLst>
              </a:custGeom>
              <a:noFill/>
              <a:ln w="1651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4102" name="Freeform 6"/>
              <p:cNvSpPr>
                <a:spLocks/>
              </p:cNvSpPr>
              <p:nvPr userDrawn="1"/>
            </p:nvSpPr>
            <p:spPr bwMode="hidden">
              <a:xfrm>
                <a:off x="20" y="1069"/>
                <a:ext cx="5732" cy="3107"/>
              </a:xfrm>
              <a:custGeom>
                <a:avLst/>
                <a:gdLst>
                  <a:gd name="T0" fmla="*/ 81 w 5732"/>
                  <a:gd name="T1" fmla="*/ 0 h 3107"/>
                  <a:gd name="T2" fmla="*/ 133 w 5732"/>
                  <a:gd name="T3" fmla="*/ 328 h 3107"/>
                  <a:gd name="T4" fmla="*/ 0 w 5732"/>
                  <a:gd name="T5" fmla="*/ 666 h 3107"/>
                  <a:gd name="T6" fmla="*/ 83 w 5732"/>
                  <a:gd name="T7" fmla="*/ 1221 h 3107"/>
                  <a:gd name="T8" fmla="*/ 413 w 5732"/>
                  <a:gd name="T9" fmla="*/ 1515 h 3107"/>
                  <a:gd name="T10" fmla="*/ 881 w 5732"/>
                  <a:gd name="T11" fmla="*/ 1700 h 3107"/>
                  <a:gd name="T12" fmla="*/ 1440 w 5732"/>
                  <a:gd name="T13" fmla="*/ 1651 h 3107"/>
                  <a:gd name="T14" fmla="*/ 1755 w 5732"/>
                  <a:gd name="T15" fmla="*/ 1940 h 3107"/>
                  <a:gd name="T16" fmla="*/ 1653 w 5732"/>
                  <a:gd name="T17" fmla="*/ 2126 h 3107"/>
                  <a:gd name="T18" fmla="*/ 1136 w 5732"/>
                  <a:gd name="T19" fmla="*/ 2142 h 3107"/>
                  <a:gd name="T20" fmla="*/ 911 w 5732"/>
                  <a:gd name="T21" fmla="*/ 2021 h 3107"/>
                  <a:gd name="T22" fmla="*/ 739 w 5732"/>
                  <a:gd name="T23" fmla="*/ 2142 h 3107"/>
                  <a:gd name="T24" fmla="*/ 954 w 5732"/>
                  <a:gd name="T25" fmla="*/ 2524 h 3107"/>
                  <a:gd name="T26" fmla="*/ 973 w 5732"/>
                  <a:gd name="T27" fmla="*/ 2905 h 3107"/>
                  <a:gd name="T28" fmla="*/ 1511 w 5732"/>
                  <a:gd name="T29" fmla="*/ 3107 h 3107"/>
                  <a:gd name="T30" fmla="*/ 1644 w 5732"/>
                  <a:gd name="T31" fmla="*/ 2922 h 3107"/>
                  <a:gd name="T32" fmla="*/ 2077 w 5732"/>
                  <a:gd name="T33" fmla="*/ 2797 h 3107"/>
                  <a:gd name="T34" fmla="*/ 2610 w 5732"/>
                  <a:gd name="T35" fmla="*/ 2962 h 3107"/>
                  <a:gd name="T36" fmla="*/ 3222 w 5732"/>
                  <a:gd name="T37" fmla="*/ 2812 h 3107"/>
                  <a:gd name="T38" fmla="*/ 3443 w 5732"/>
                  <a:gd name="T39" fmla="*/ 2922 h 3107"/>
                  <a:gd name="T40" fmla="*/ 3861 w 5732"/>
                  <a:gd name="T41" fmla="*/ 2648 h 3107"/>
                  <a:gd name="T42" fmla="*/ 4125 w 5732"/>
                  <a:gd name="T43" fmla="*/ 2311 h 3107"/>
                  <a:gd name="T44" fmla="*/ 4369 w 5732"/>
                  <a:gd name="T45" fmla="*/ 2318 h 3107"/>
                  <a:gd name="T46" fmla="*/ 4554 w 5732"/>
                  <a:gd name="T47" fmla="*/ 2445 h 3107"/>
                  <a:gd name="T48" fmla="*/ 5015 w 5732"/>
                  <a:gd name="T49" fmla="*/ 2142 h 3107"/>
                  <a:gd name="T50" fmla="*/ 5404 w 5732"/>
                  <a:gd name="T51" fmla="*/ 2185 h 3107"/>
                  <a:gd name="T52" fmla="*/ 5732 w 5732"/>
                  <a:gd name="T53" fmla="*/ 2069 h 3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5732" h="3107">
                    <a:moveTo>
                      <a:pt x="81" y="0"/>
                    </a:moveTo>
                    <a:lnTo>
                      <a:pt x="133" y="328"/>
                    </a:lnTo>
                    <a:lnTo>
                      <a:pt x="0" y="666"/>
                    </a:lnTo>
                    <a:lnTo>
                      <a:pt x="83" y="1221"/>
                    </a:lnTo>
                    <a:lnTo>
                      <a:pt x="413" y="1515"/>
                    </a:lnTo>
                    <a:lnTo>
                      <a:pt x="881" y="1700"/>
                    </a:lnTo>
                    <a:lnTo>
                      <a:pt x="1440" y="1651"/>
                    </a:lnTo>
                    <a:lnTo>
                      <a:pt x="1755" y="1940"/>
                    </a:lnTo>
                    <a:lnTo>
                      <a:pt x="1653" y="2126"/>
                    </a:lnTo>
                    <a:lnTo>
                      <a:pt x="1136" y="2142"/>
                    </a:lnTo>
                    <a:lnTo>
                      <a:pt x="911" y="2021"/>
                    </a:lnTo>
                    <a:lnTo>
                      <a:pt x="739" y="2142"/>
                    </a:lnTo>
                    <a:lnTo>
                      <a:pt x="954" y="2524"/>
                    </a:lnTo>
                    <a:lnTo>
                      <a:pt x="973" y="2905"/>
                    </a:lnTo>
                    <a:lnTo>
                      <a:pt x="1511" y="3107"/>
                    </a:lnTo>
                    <a:lnTo>
                      <a:pt x="1644" y="2922"/>
                    </a:lnTo>
                    <a:lnTo>
                      <a:pt x="2077" y="2797"/>
                    </a:lnTo>
                    <a:lnTo>
                      <a:pt x="2610" y="2962"/>
                    </a:lnTo>
                    <a:lnTo>
                      <a:pt x="3222" y="2812"/>
                    </a:lnTo>
                    <a:lnTo>
                      <a:pt x="3443" y="2922"/>
                    </a:lnTo>
                    <a:lnTo>
                      <a:pt x="3861" y="2648"/>
                    </a:lnTo>
                    <a:lnTo>
                      <a:pt x="4125" y="2311"/>
                    </a:lnTo>
                    <a:lnTo>
                      <a:pt x="4369" y="2318"/>
                    </a:lnTo>
                    <a:lnTo>
                      <a:pt x="4554" y="2445"/>
                    </a:lnTo>
                    <a:lnTo>
                      <a:pt x="5015" y="2142"/>
                    </a:lnTo>
                    <a:lnTo>
                      <a:pt x="5404" y="2185"/>
                    </a:lnTo>
                    <a:lnTo>
                      <a:pt x="5732" y="2069"/>
                    </a:lnTo>
                  </a:path>
                </a:pathLst>
              </a:custGeom>
              <a:noFill/>
              <a:ln w="1651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4103" name="Freeform 7"/>
              <p:cNvSpPr>
                <a:spLocks/>
              </p:cNvSpPr>
              <p:nvPr userDrawn="1"/>
            </p:nvSpPr>
            <p:spPr bwMode="hidden">
              <a:xfrm>
                <a:off x="242" y="1145"/>
                <a:ext cx="5512" cy="2760"/>
              </a:xfrm>
              <a:custGeom>
                <a:avLst/>
                <a:gdLst>
                  <a:gd name="T0" fmla="*/ 240 w 5512"/>
                  <a:gd name="T1" fmla="*/ 0 h 2760"/>
                  <a:gd name="T2" fmla="*/ 0 w 5512"/>
                  <a:gd name="T3" fmla="*/ 336 h 2760"/>
                  <a:gd name="T4" fmla="*/ 82 w 5512"/>
                  <a:gd name="T5" fmla="*/ 821 h 2760"/>
                  <a:gd name="T6" fmla="*/ 243 w 5512"/>
                  <a:gd name="T7" fmla="*/ 873 h 2760"/>
                  <a:gd name="T8" fmla="*/ 473 w 5512"/>
                  <a:gd name="T9" fmla="*/ 1087 h 2760"/>
                  <a:gd name="T10" fmla="*/ 557 w 5512"/>
                  <a:gd name="T11" fmla="*/ 1441 h 2760"/>
                  <a:gd name="T12" fmla="*/ 839 w 5512"/>
                  <a:gd name="T13" fmla="*/ 1499 h 2760"/>
                  <a:gd name="T14" fmla="*/ 1258 w 5512"/>
                  <a:gd name="T15" fmla="*/ 1349 h 2760"/>
                  <a:gd name="T16" fmla="*/ 1307 w 5512"/>
                  <a:gd name="T17" fmla="*/ 1493 h 2760"/>
                  <a:gd name="T18" fmla="*/ 1621 w 5512"/>
                  <a:gd name="T19" fmla="*/ 1513 h 2760"/>
                  <a:gd name="T20" fmla="*/ 1862 w 5512"/>
                  <a:gd name="T21" fmla="*/ 1865 h 2760"/>
                  <a:gd name="T22" fmla="*/ 1668 w 5512"/>
                  <a:gd name="T23" fmla="*/ 2166 h 2760"/>
                  <a:gd name="T24" fmla="*/ 1308 w 5512"/>
                  <a:gd name="T25" fmla="*/ 2217 h 2760"/>
                  <a:gd name="T26" fmla="*/ 992 w 5512"/>
                  <a:gd name="T27" fmla="*/ 2172 h 2760"/>
                  <a:gd name="T28" fmla="*/ 903 w 5512"/>
                  <a:gd name="T29" fmla="*/ 2244 h 2760"/>
                  <a:gd name="T30" fmla="*/ 1008 w 5512"/>
                  <a:gd name="T31" fmla="*/ 2415 h 2760"/>
                  <a:gd name="T32" fmla="*/ 992 w 5512"/>
                  <a:gd name="T33" fmla="*/ 2538 h 2760"/>
                  <a:gd name="T34" fmla="*/ 1137 w 5512"/>
                  <a:gd name="T35" fmla="*/ 2760 h 2760"/>
                  <a:gd name="T36" fmla="*/ 1661 w 5512"/>
                  <a:gd name="T37" fmla="*/ 2623 h 2760"/>
                  <a:gd name="T38" fmla="*/ 1725 w 5512"/>
                  <a:gd name="T39" fmla="*/ 2492 h 2760"/>
                  <a:gd name="T40" fmla="*/ 1895 w 5512"/>
                  <a:gd name="T41" fmla="*/ 2551 h 2760"/>
                  <a:gd name="T42" fmla="*/ 2338 w 5512"/>
                  <a:gd name="T43" fmla="*/ 2448 h 2760"/>
                  <a:gd name="T44" fmla="*/ 2443 w 5512"/>
                  <a:gd name="T45" fmla="*/ 2714 h 2760"/>
                  <a:gd name="T46" fmla="*/ 2870 w 5512"/>
                  <a:gd name="T47" fmla="*/ 2541 h 2760"/>
                  <a:gd name="T48" fmla="*/ 3264 w 5512"/>
                  <a:gd name="T49" fmla="*/ 2591 h 2760"/>
                  <a:gd name="T50" fmla="*/ 3522 w 5512"/>
                  <a:gd name="T51" fmla="*/ 2427 h 2760"/>
                  <a:gd name="T52" fmla="*/ 3594 w 5512"/>
                  <a:gd name="T53" fmla="*/ 2081 h 2760"/>
                  <a:gd name="T54" fmla="*/ 4013 w 5512"/>
                  <a:gd name="T55" fmla="*/ 2087 h 2760"/>
                  <a:gd name="T56" fmla="*/ 4070 w 5512"/>
                  <a:gd name="T57" fmla="*/ 1924 h 2760"/>
                  <a:gd name="T58" fmla="*/ 4239 w 5512"/>
                  <a:gd name="T59" fmla="*/ 1931 h 2760"/>
                  <a:gd name="T60" fmla="*/ 4465 w 5512"/>
                  <a:gd name="T61" fmla="*/ 2094 h 2760"/>
                  <a:gd name="T62" fmla="*/ 4836 w 5512"/>
                  <a:gd name="T63" fmla="*/ 1814 h 2760"/>
                  <a:gd name="T64" fmla="*/ 5225 w 5512"/>
                  <a:gd name="T65" fmla="*/ 1785 h 2760"/>
                  <a:gd name="T66" fmla="*/ 5367 w 5512"/>
                  <a:gd name="T67" fmla="*/ 1571 h 2760"/>
                  <a:gd name="T68" fmla="*/ 5512 w 5512"/>
                  <a:gd name="T69" fmla="*/ 1585 h 27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5512" h="2760">
                    <a:moveTo>
                      <a:pt x="240" y="0"/>
                    </a:moveTo>
                    <a:lnTo>
                      <a:pt x="0" y="336"/>
                    </a:lnTo>
                    <a:lnTo>
                      <a:pt x="82" y="821"/>
                    </a:lnTo>
                    <a:lnTo>
                      <a:pt x="243" y="873"/>
                    </a:lnTo>
                    <a:lnTo>
                      <a:pt x="473" y="1087"/>
                    </a:lnTo>
                    <a:lnTo>
                      <a:pt x="557" y="1441"/>
                    </a:lnTo>
                    <a:lnTo>
                      <a:pt x="839" y="1499"/>
                    </a:lnTo>
                    <a:lnTo>
                      <a:pt x="1258" y="1349"/>
                    </a:lnTo>
                    <a:lnTo>
                      <a:pt x="1307" y="1493"/>
                    </a:lnTo>
                    <a:lnTo>
                      <a:pt x="1621" y="1513"/>
                    </a:lnTo>
                    <a:lnTo>
                      <a:pt x="1862" y="1865"/>
                    </a:lnTo>
                    <a:lnTo>
                      <a:pt x="1668" y="2166"/>
                    </a:lnTo>
                    <a:lnTo>
                      <a:pt x="1308" y="2217"/>
                    </a:lnTo>
                    <a:lnTo>
                      <a:pt x="992" y="2172"/>
                    </a:lnTo>
                    <a:lnTo>
                      <a:pt x="903" y="2244"/>
                    </a:lnTo>
                    <a:lnTo>
                      <a:pt x="1008" y="2415"/>
                    </a:lnTo>
                    <a:lnTo>
                      <a:pt x="992" y="2538"/>
                    </a:lnTo>
                    <a:lnTo>
                      <a:pt x="1137" y="2760"/>
                    </a:lnTo>
                    <a:lnTo>
                      <a:pt x="1661" y="2623"/>
                    </a:lnTo>
                    <a:lnTo>
                      <a:pt x="1725" y="2492"/>
                    </a:lnTo>
                    <a:lnTo>
                      <a:pt x="1895" y="2551"/>
                    </a:lnTo>
                    <a:lnTo>
                      <a:pt x="2338" y="2448"/>
                    </a:lnTo>
                    <a:lnTo>
                      <a:pt x="2443" y="2714"/>
                    </a:lnTo>
                    <a:lnTo>
                      <a:pt x="2870" y="2541"/>
                    </a:lnTo>
                    <a:lnTo>
                      <a:pt x="3264" y="2591"/>
                    </a:lnTo>
                    <a:lnTo>
                      <a:pt x="3522" y="2427"/>
                    </a:lnTo>
                    <a:lnTo>
                      <a:pt x="3594" y="2081"/>
                    </a:lnTo>
                    <a:lnTo>
                      <a:pt x="4013" y="2087"/>
                    </a:lnTo>
                    <a:lnTo>
                      <a:pt x="4070" y="1924"/>
                    </a:lnTo>
                    <a:lnTo>
                      <a:pt x="4239" y="1931"/>
                    </a:lnTo>
                    <a:lnTo>
                      <a:pt x="4465" y="2094"/>
                    </a:lnTo>
                    <a:lnTo>
                      <a:pt x="4836" y="1814"/>
                    </a:lnTo>
                    <a:lnTo>
                      <a:pt x="5225" y="1785"/>
                    </a:lnTo>
                    <a:lnTo>
                      <a:pt x="5367" y="1571"/>
                    </a:lnTo>
                    <a:lnTo>
                      <a:pt x="5512" y="1585"/>
                    </a:lnTo>
                  </a:path>
                </a:pathLst>
              </a:custGeom>
              <a:noFill/>
              <a:ln w="1524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4104" name="Freeform 8"/>
              <p:cNvSpPr>
                <a:spLocks/>
              </p:cNvSpPr>
              <p:nvPr userDrawn="1"/>
            </p:nvSpPr>
            <p:spPr bwMode="hidden">
              <a:xfrm>
                <a:off x="4840" y="984"/>
                <a:ext cx="790" cy="1189"/>
              </a:xfrm>
              <a:custGeom>
                <a:avLst/>
                <a:gdLst>
                  <a:gd name="T0" fmla="*/ 139 w 790"/>
                  <a:gd name="T1" fmla="*/ 0 h 1189"/>
                  <a:gd name="T2" fmla="*/ 210 w 790"/>
                  <a:gd name="T3" fmla="*/ 233 h 1189"/>
                  <a:gd name="T4" fmla="*/ 159 w 790"/>
                  <a:gd name="T5" fmla="*/ 643 h 1189"/>
                  <a:gd name="T6" fmla="*/ 454 w 790"/>
                  <a:gd name="T7" fmla="*/ 771 h 1189"/>
                  <a:gd name="T8" fmla="*/ 605 w 790"/>
                  <a:gd name="T9" fmla="*/ 1046 h 1189"/>
                  <a:gd name="T10" fmla="*/ 790 w 790"/>
                  <a:gd name="T11" fmla="*/ 1189 h 1189"/>
                  <a:gd name="T12" fmla="*/ 540 w 790"/>
                  <a:gd name="T13" fmla="*/ 1111 h 1189"/>
                  <a:gd name="T14" fmla="*/ 363 w 790"/>
                  <a:gd name="T15" fmla="*/ 883 h 1189"/>
                  <a:gd name="T16" fmla="*/ 139 w 790"/>
                  <a:gd name="T17" fmla="*/ 852 h 1189"/>
                  <a:gd name="T18" fmla="*/ 0 w 790"/>
                  <a:gd name="T19" fmla="*/ 499 h 1189"/>
                  <a:gd name="T20" fmla="*/ 48 w 790"/>
                  <a:gd name="T21" fmla="*/ 209 h 1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90" h="1189">
                    <a:moveTo>
                      <a:pt x="139" y="0"/>
                    </a:moveTo>
                    <a:lnTo>
                      <a:pt x="210" y="233"/>
                    </a:lnTo>
                    <a:lnTo>
                      <a:pt x="159" y="643"/>
                    </a:lnTo>
                    <a:lnTo>
                      <a:pt x="454" y="771"/>
                    </a:lnTo>
                    <a:lnTo>
                      <a:pt x="605" y="1046"/>
                    </a:lnTo>
                    <a:lnTo>
                      <a:pt x="790" y="1189"/>
                    </a:lnTo>
                    <a:lnTo>
                      <a:pt x="540" y="1111"/>
                    </a:lnTo>
                    <a:lnTo>
                      <a:pt x="363" y="883"/>
                    </a:lnTo>
                    <a:lnTo>
                      <a:pt x="139" y="852"/>
                    </a:lnTo>
                    <a:lnTo>
                      <a:pt x="0" y="499"/>
                    </a:lnTo>
                    <a:lnTo>
                      <a:pt x="48" y="209"/>
                    </a:lnTo>
                  </a:path>
                </a:pathLst>
              </a:custGeom>
              <a:noFill/>
              <a:ln w="1524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4105" name="Freeform 9"/>
              <p:cNvSpPr>
                <a:spLocks/>
              </p:cNvSpPr>
              <p:nvPr userDrawn="1"/>
            </p:nvSpPr>
            <p:spPr bwMode="hidden">
              <a:xfrm>
                <a:off x="5173" y="896"/>
                <a:ext cx="579" cy="1117"/>
              </a:xfrm>
              <a:custGeom>
                <a:avLst/>
                <a:gdLst>
                  <a:gd name="T0" fmla="*/ 0 w 579"/>
                  <a:gd name="T1" fmla="*/ 0 h 1117"/>
                  <a:gd name="T2" fmla="*/ 128 w 579"/>
                  <a:gd name="T3" fmla="*/ 328 h 1117"/>
                  <a:gd name="T4" fmla="*/ 9 w 579"/>
                  <a:gd name="T5" fmla="*/ 659 h 1117"/>
                  <a:gd name="T6" fmla="*/ 40 w 579"/>
                  <a:gd name="T7" fmla="*/ 763 h 1117"/>
                  <a:gd name="T8" fmla="*/ 234 w 579"/>
                  <a:gd name="T9" fmla="*/ 739 h 1117"/>
                  <a:gd name="T10" fmla="*/ 344 w 579"/>
                  <a:gd name="T11" fmla="*/ 1055 h 1117"/>
                  <a:gd name="T12" fmla="*/ 579 w 579"/>
                  <a:gd name="T13" fmla="*/ 1117 h 1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79" h="1117">
                    <a:moveTo>
                      <a:pt x="0" y="0"/>
                    </a:moveTo>
                    <a:lnTo>
                      <a:pt x="128" y="328"/>
                    </a:lnTo>
                    <a:lnTo>
                      <a:pt x="9" y="659"/>
                    </a:lnTo>
                    <a:lnTo>
                      <a:pt x="40" y="763"/>
                    </a:lnTo>
                    <a:lnTo>
                      <a:pt x="234" y="739"/>
                    </a:lnTo>
                    <a:lnTo>
                      <a:pt x="344" y="1055"/>
                    </a:lnTo>
                    <a:lnTo>
                      <a:pt x="579" y="1117"/>
                    </a:lnTo>
                  </a:path>
                </a:pathLst>
              </a:custGeom>
              <a:noFill/>
              <a:ln w="1651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4106" name="Freeform 10"/>
              <p:cNvSpPr>
                <a:spLocks/>
              </p:cNvSpPr>
              <p:nvPr userDrawn="1"/>
            </p:nvSpPr>
            <p:spPr bwMode="hidden">
              <a:xfrm>
                <a:off x="3291" y="968"/>
                <a:ext cx="2471" cy="2396"/>
              </a:xfrm>
              <a:custGeom>
                <a:avLst/>
                <a:gdLst>
                  <a:gd name="T0" fmla="*/ 1118 w 2471"/>
                  <a:gd name="T1" fmla="*/ 0 h 2396"/>
                  <a:gd name="T2" fmla="*/ 1179 w 2471"/>
                  <a:gd name="T3" fmla="*/ 225 h 2396"/>
                  <a:gd name="T4" fmla="*/ 1393 w 2471"/>
                  <a:gd name="T5" fmla="*/ 339 h 2396"/>
                  <a:gd name="T6" fmla="*/ 1404 w 2471"/>
                  <a:gd name="T7" fmla="*/ 548 h 2396"/>
                  <a:gd name="T8" fmla="*/ 1342 w 2471"/>
                  <a:gd name="T9" fmla="*/ 732 h 2396"/>
                  <a:gd name="T10" fmla="*/ 1434 w 2471"/>
                  <a:gd name="T11" fmla="*/ 925 h 2396"/>
                  <a:gd name="T12" fmla="*/ 1455 w 2471"/>
                  <a:gd name="T13" fmla="*/ 1109 h 2396"/>
                  <a:gd name="T14" fmla="*/ 1311 w 2471"/>
                  <a:gd name="T15" fmla="*/ 1142 h 2396"/>
                  <a:gd name="T16" fmla="*/ 926 w 2471"/>
                  <a:gd name="T17" fmla="*/ 1384 h 2396"/>
                  <a:gd name="T18" fmla="*/ 975 w 2471"/>
                  <a:gd name="T19" fmla="*/ 1456 h 2396"/>
                  <a:gd name="T20" fmla="*/ 956 w 2471"/>
                  <a:gd name="T21" fmla="*/ 1624 h 2396"/>
                  <a:gd name="T22" fmla="*/ 782 w 2471"/>
                  <a:gd name="T23" fmla="*/ 1817 h 2396"/>
                  <a:gd name="T24" fmla="*/ 539 w 2471"/>
                  <a:gd name="T25" fmla="*/ 1978 h 2396"/>
                  <a:gd name="T26" fmla="*/ 152 w 2471"/>
                  <a:gd name="T27" fmla="*/ 2026 h 2396"/>
                  <a:gd name="T28" fmla="*/ 19 w 2471"/>
                  <a:gd name="T29" fmla="*/ 2251 h 2396"/>
                  <a:gd name="T30" fmla="*/ 0 w 2471"/>
                  <a:gd name="T31" fmla="*/ 2396 h 2396"/>
                  <a:gd name="T32" fmla="*/ 213 w 2471"/>
                  <a:gd name="T33" fmla="*/ 2179 h 2396"/>
                  <a:gd name="T34" fmla="*/ 629 w 2471"/>
                  <a:gd name="T35" fmla="*/ 2090 h 2396"/>
                  <a:gd name="T36" fmla="*/ 894 w 2471"/>
                  <a:gd name="T37" fmla="*/ 1906 h 2396"/>
                  <a:gd name="T38" fmla="*/ 1230 w 2471"/>
                  <a:gd name="T39" fmla="*/ 1986 h 2396"/>
                  <a:gd name="T40" fmla="*/ 1668 w 2471"/>
                  <a:gd name="T41" fmla="*/ 1906 h 2396"/>
                  <a:gd name="T42" fmla="*/ 1983 w 2471"/>
                  <a:gd name="T43" fmla="*/ 1745 h 2396"/>
                  <a:gd name="T44" fmla="*/ 2014 w 2471"/>
                  <a:gd name="T45" fmla="*/ 1600 h 2396"/>
                  <a:gd name="T46" fmla="*/ 2237 w 2471"/>
                  <a:gd name="T47" fmla="*/ 1496 h 2396"/>
                  <a:gd name="T48" fmla="*/ 2359 w 2471"/>
                  <a:gd name="T49" fmla="*/ 1552 h 2396"/>
                  <a:gd name="T50" fmla="*/ 2471 w 2471"/>
                  <a:gd name="T51" fmla="*/ 1479 h 23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2471" h="2396">
                    <a:moveTo>
                      <a:pt x="1118" y="0"/>
                    </a:moveTo>
                    <a:lnTo>
                      <a:pt x="1179" y="225"/>
                    </a:lnTo>
                    <a:lnTo>
                      <a:pt x="1393" y="339"/>
                    </a:lnTo>
                    <a:lnTo>
                      <a:pt x="1404" y="548"/>
                    </a:lnTo>
                    <a:lnTo>
                      <a:pt x="1342" y="732"/>
                    </a:lnTo>
                    <a:lnTo>
                      <a:pt x="1434" y="925"/>
                    </a:lnTo>
                    <a:lnTo>
                      <a:pt x="1455" y="1109"/>
                    </a:lnTo>
                    <a:lnTo>
                      <a:pt x="1311" y="1142"/>
                    </a:lnTo>
                    <a:lnTo>
                      <a:pt x="926" y="1384"/>
                    </a:lnTo>
                    <a:lnTo>
                      <a:pt x="975" y="1456"/>
                    </a:lnTo>
                    <a:lnTo>
                      <a:pt x="956" y="1624"/>
                    </a:lnTo>
                    <a:lnTo>
                      <a:pt x="782" y="1817"/>
                    </a:lnTo>
                    <a:lnTo>
                      <a:pt x="539" y="1978"/>
                    </a:lnTo>
                    <a:lnTo>
                      <a:pt x="152" y="2026"/>
                    </a:lnTo>
                    <a:lnTo>
                      <a:pt x="19" y="2251"/>
                    </a:lnTo>
                    <a:lnTo>
                      <a:pt x="0" y="2396"/>
                    </a:lnTo>
                    <a:lnTo>
                      <a:pt x="213" y="2179"/>
                    </a:lnTo>
                    <a:lnTo>
                      <a:pt x="629" y="2090"/>
                    </a:lnTo>
                    <a:lnTo>
                      <a:pt x="894" y="1906"/>
                    </a:lnTo>
                    <a:lnTo>
                      <a:pt x="1230" y="1986"/>
                    </a:lnTo>
                    <a:lnTo>
                      <a:pt x="1668" y="1906"/>
                    </a:lnTo>
                    <a:lnTo>
                      <a:pt x="1983" y="1745"/>
                    </a:lnTo>
                    <a:lnTo>
                      <a:pt x="2014" y="1600"/>
                    </a:lnTo>
                    <a:lnTo>
                      <a:pt x="2237" y="1496"/>
                    </a:lnTo>
                    <a:lnTo>
                      <a:pt x="2359" y="1552"/>
                    </a:lnTo>
                    <a:lnTo>
                      <a:pt x="2471" y="1479"/>
                    </a:lnTo>
                  </a:path>
                </a:pathLst>
              </a:custGeom>
              <a:noFill/>
              <a:ln w="1651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4107" name="Freeform 11"/>
              <p:cNvSpPr>
                <a:spLocks/>
              </p:cNvSpPr>
              <p:nvPr userDrawn="1"/>
            </p:nvSpPr>
            <p:spPr bwMode="hidden">
              <a:xfrm>
                <a:off x="2366" y="1067"/>
                <a:ext cx="1399" cy="1349"/>
              </a:xfrm>
              <a:custGeom>
                <a:avLst/>
                <a:gdLst>
                  <a:gd name="T0" fmla="*/ 620 w 1399"/>
                  <a:gd name="T1" fmla="*/ 155 h 1349"/>
                  <a:gd name="T2" fmla="*/ 421 w 1399"/>
                  <a:gd name="T3" fmla="*/ 155 h 1349"/>
                  <a:gd name="T4" fmla="*/ 205 w 1399"/>
                  <a:gd name="T5" fmla="*/ 507 h 1349"/>
                  <a:gd name="T6" fmla="*/ 0 w 1399"/>
                  <a:gd name="T7" fmla="*/ 673 h 1349"/>
                  <a:gd name="T8" fmla="*/ 487 w 1399"/>
                  <a:gd name="T9" fmla="*/ 783 h 1349"/>
                  <a:gd name="T10" fmla="*/ 425 w 1399"/>
                  <a:gd name="T11" fmla="*/ 1009 h 1349"/>
                  <a:gd name="T12" fmla="*/ 617 w 1399"/>
                  <a:gd name="T13" fmla="*/ 1086 h 1349"/>
                  <a:gd name="T14" fmla="*/ 498 w 1399"/>
                  <a:gd name="T15" fmla="*/ 1349 h 1349"/>
                  <a:gd name="T16" fmla="*/ 961 w 1399"/>
                  <a:gd name="T17" fmla="*/ 1035 h 1349"/>
                  <a:gd name="T18" fmla="*/ 926 w 1399"/>
                  <a:gd name="T19" fmla="*/ 776 h 1349"/>
                  <a:gd name="T20" fmla="*/ 1181 w 1399"/>
                  <a:gd name="T21" fmla="*/ 749 h 1349"/>
                  <a:gd name="T22" fmla="*/ 1399 w 1399"/>
                  <a:gd name="T23" fmla="*/ 601 h 1349"/>
                  <a:gd name="T24" fmla="*/ 1315 w 1399"/>
                  <a:gd name="T25" fmla="*/ 416 h 1349"/>
                  <a:gd name="T26" fmla="*/ 1341 w 1399"/>
                  <a:gd name="T27" fmla="*/ 196 h 1349"/>
                  <a:gd name="T28" fmla="*/ 1171 w 1399"/>
                  <a:gd name="T29" fmla="*/ 164 h 1349"/>
                  <a:gd name="T30" fmla="*/ 928 w 1399"/>
                  <a:gd name="T31" fmla="*/ 0 h 1349"/>
                  <a:gd name="T32" fmla="*/ 620 w 1399"/>
                  <a:gd name="T33" fmla="*/ 155 h 13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399" h="1349">
                    <a:moveTo>
                      <a:pt x="620" y="155"/>
                    </a:moveTo>
                    <a:lnTo>
                      <a:pt x="421" y="155"/>
                    </a:lnTo>
                    <a:lnTo>
                      <a:pt x="205" y="507"/>
                    </a:lnTo>
                    <a:lnTo>
                      <a:pt x="0" y="673"/>
                    </a:lnTo>
                    <a:lnTo>
                      <a:pt x="487" y="783"/>
                    </a:lnTo>
                    <a:lnTo>
                      <a:pt x="425" y="1009"/>
                    </a:lnTo>
                    <a:lnTo>
                      <a:pt x="617" y="1086"/>
                    </a:lnTo>
                    <a:lnTo>
                      <a:pt x="498" y="1349"/>
                    </a:lnTo>
                    <a:lnTo>
                      <a:pt x="961" y="1035"/>
                    </a:lnTo>
                    <a:lnTo>
                      <a:pt x="926" y="776"/>
                    </a:lnTo>
                    <a:lnTo>
                      <a:pt x="1181" y="749"/>
                    </a:lnTo>
                    <a:lnTo>
                      <a:pt x="1399" y="601"/>
                    </a:lnTo>
                    <a:lnTo>
                      <a:pt x="1315" y="416"/>
                    </a:lnTo>
                    <a:lnTo>
                      <a:pt x="1341" y="196"/>
                    </a:lnTo>
                    <a:lnTo>
                      <a:pt x="1171" y="164"/>
                    </a:lnTo>
                    <a:lnTo>
                      <a:pt x="928" y="0"/>
                    </a:lnTo>
                    <a:lnTo>
                      <a:pt x="620" y="155"/>
                    </a:lnTo>
                    <a:close/>
                  </a:path>
                </a:pathLst>
              </a:custGeom>
              <a:noFill/>
              <a:ln w="1778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4108" name="Freeform 12"/>
              <p:cNvSpPr>
                <a:spLocks/>
              </p:cNvSpPr>
              <p:nvPr userDrawn="1"/>
            </p:nvSpPr>
            <p:spPr bwMode="hidden">
              <a:xfrm>
                <a:off x="4275" y="2031"/>
                <a:ext cx="1256" cy="810"/>
              </a:xfrm>
              <a:custGeom>
                <a:avLst/>
                <a:gdLst>
                  <a:gd name="T0" fmla="*/ 719 w 1256"/>
                  <a:gd name="T1" fmla="*/ 183 h 810"/>
                  <a:gd name="T2" fmla="*/ 760 w 1256"/>
                  <a:gd name="T3" fmla="*/ 33 h 810"/>
                  <a:gd name="T4" fmla="*/ 884 w 1256"/>
                  <a:gd name="T5" fmla="*/ 0 h 810"/>
                  <a:gd name="T6" fmla="*/ 983 w 1256"/>
                  <a:gd name="T7" fmla="*/ 78 h 810"/>
                  <a:gd name="T8" fmla="*/ 1082 w 1256"/>
                  <a:gd name="T9" fmla="*/ 248 h 810"/>
                  <a:gd name="T10" fmla="*/ 1256 w 1256"/>
                  <a:gd name="T11" fmla="*/ 229 h 810"/>
                  <a:gd name="T12" fmla="*/ 1248 w 1256"/>
                  <a:gd name="T13" fmla="*/ 359 h 810"/>
                  <a:gd name="T14" fmla="*/ 1016 w 1256"/>
                  <a:gd name="T15" fmla="*/ 431 h 810"/>
                  <a:gd name="T16" fmla="*/ 879 w 1256"/>
                  <a:gd name="T17" fmla="*/ 417 h 810"/>
                  <a:gd name="T18" fmla="*/ 719 w 1256"/>
                  <a:gd name="T19" fmla="*/ 481 h 810"/>
                  <a:gd name="T20" fmla="*/ 591 w 1256"/>
                  <a:gd name="T21" fmla="*/ 633 h 810"/>
                  <a:gd name="T22" fmla="*/ 423 w 1256"/>
                  <a:gd name="T23" fmla="*/ 537 h 810"/>
                  <a:gd name="T24" fmla="*/ 256 w 1256"/>
                  <a:gd name="T25" fmla="*/ 810 h 810"/>
                  <a:gd name="T26" fmla="*/ 66 w 1256"/>
                  <a:gd name="T27" fmla="*/ 764 h 810"/>
                  <a:gd name="T28" fmla="*/ 0 w 1256"/>
                  <a:gd name="T29" fmla="*/ 601 h 810"/>
                  <a:gd name="T30" fmla="*/ 157 w 1256"/>
                  <a:gd name="T31" fmla="*/ 483 h 810"/>
                  <a:gd name="T32" fmla="*/ 248 w 1256"/>
                  <a:gd name="T33" fmla="*/ 281 h 810"/>
                  <a:gd name="T34" fmla="*/ 438 w 1256"/>
                  <a:gd name="T35" fmla="*/ 150 h 810"/>
                  <a:gd name="T36" fmla="*/ 719 w 1256"/>
                  <a:gd name="T37" fmla="*/ 189 h 8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256" h="810">
                    <a:moveTo>
                      <a:pt x="719" y="183"/>
                    </a:moveTo>
                    <a:lnTo>
                      <a:pt x="760" y="33"/>
                    </a:lnTo>
                    <a:lnTo>
                      <a:pt x="884" y="0"/>
                    </a:lnTo>
                    <a:lnTo>
                      <a:pt x="983" y="78"/>
                    </a:lnTo>
                    <a:lnTo>
                      <a:pt x="1082" y="248"/>
                    </a:lnTo>
                    <a:lnTo>
                      <a:pt x="1256" y="229"/>
                    </a:lnTo>
                    <a:lnTo>
                      <a:pt x="1248" y="359"/>
                    </a:lnTo>
                    <a:lnTo>
                      <a:pt x="1016" y="431"/>
                    </a:lnTo>
                    <a:lnTo>
                      <a:pt x="879" y="417"/>
                    </a:lnTo>
                    <a:lnTo>
                      <a:pt x="719" y="481"/>
                    </a:lnTo>
                    <a:lnTo>
                      <a:pt x="591" y="633"/>
                    </a:lnTo>
                    <a:lnTo>
                      <a:pt x="423" y="537"/>
                    </a:lnTo>
                    <a:lnTo>
                      <a:pt x="256" y="810"/>
                    </a:lnTo>
                    <a:lnTo>
                      <a:pt x="66" y="764"/>
                    </a:lnTo>
                    <a:lnTo>
                      <a:pt x="0" y="601"/>
                    </a:lnTo>
                    <a:lnTo>
                      <a:pt x="157" y="483"/>
                    </a:lnTo>
                    <a:lnTo>
                      <a:pt x="248" y="281"/>
                    </a:lnTo>
                    <a:lnTo>
                      <a:pt x="438" y="150"/>
                    </a:lnTo>
                    <a:lnTo>
                      <a:pt x="719" y="189"/>
                    </a:lnTo>
                  </a:path>
                </a:pathLst>
              </a:custGeom>
              <a:noFill/>
              <a:ln w="1778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4109" name="Freeform 13"/>
              <p:cNvSpPr>
                <a:spLocks/>
              </p:cNvSpPr>
              <p:nvPr userDrawn="1"/>
            </p:nvSpPr>
            <p:spPr bwMode="hidden">
              <a:xfrm>
                <a:off x="2914" y="3476"/>
                <a:ext cx="2848" cy="788"/>
              </a:xfrm>
              <a:custGeom>
                <a:avLst/>
                <a:gdLst>
                  <a:gd name="T0" fmla="*/ 2838 w 2848"/>
                  <a:gd name="T1" fmla="*/ 16 h 788"/>
                  <a:gd name="T2" fmla="*/ 2493 w 2848"/>
                  <a:gd name="T3" fmla="*/ 0 h 788"/>
                  <a:gd name="T4" fmla="*/ 2278 w 2848"/>
                  <a:gd name="T5" fmla="*/ 81 h 788"/>
                  <a:gd name="T6" fmla="*/ 1936 w 2848"/>
                  <a:gd name="T7" fmla="*/ 44 h 788"/>
                  <a:gd name="T8" fmla="*/ 1739 w 2848"/>
                  <a:gd name="T9" fmla="*/ 354 h 788"/>
                  <a:gd name="T10" fmla="*/ 1600 w 2848"/>
                  <a:gd name="T11" fmla="*/ 212 h 788"/>
                  <a:gd name="T12" fmla="*/ 1352 w 2848"/>
                  <a:gd name="T13" fmla="*/ 308 h 788"/>
                  <a:gd name="T14" fmla="*/ 1445 w 2848"/>
                  <a:gd name="T15" fmla="*/ 515 h 788"/>
                  <a:gd name="T16" fmla="*/ 1072 w 2848"/>
                  <a:gd name="T17" fmla="*/ 412 h 788"/>
                  <a:gd name="T18" fmla="*/ 888 w 2848"/>
                  <a:gd name="T19" fmla="*/ 540 h 788"/>
                  <a:gd name="T20" fmla="*/ 0 w 2848"/>
                  <a:gd name="T21" fmla="*/ 660 h 788"/>
                  <a:gd name="T22" fmla="*/ 288 w 2848"/>
                  <a:gd name="T23" fmla="*/ 788 h 788"/>
                  <a:gd name="T24" fmla="*/ 1040 w 2848"/>
                  <a:gd name="T25" fmla="*/ 676 h 788"/>
                  <a:gd name="T26" fmla="*/ 1272 w 2848"/>
                  <a:gd name="T27" fmla="*/ 748 h 788"/>
                  <a:gd name="T28" fmla="*/ 2096 w 2848"/>
                  <a:gd name="T29" fmla="*/ 691 h 788"/>
                  <a:gd name="T30" fmla="*/ 2320 w 2848"/>
                  <a:gd name="T31" fmla="*/ 748 h 788"/>
                  <a:gd name="T32" fmla="*/ 2456 w 2848"/>
                  <a:gd name="T33" fmla="*/ 596 h 788"/>
                  <a:gd name="T34" fmla="*/ 2712 w 2848"/>
                  <a:gd name="T35" fmla="*/ 716 h 788"/>
                  <a:gd name="T36" fmla="*/ 2716 w 2848"/>
                  <a:gd name="T37" fmla="*/ 339 h 788"/>
                  <a:gd name="T38" fmla="*/ 2848 w 2848"/>
                  <a:gd name="T39" fmla="*/ 258 h 7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848" h="788">
                    <a:moveTo>
                      <a:pt x="2838" y="16"/>
                    </a:moveTo>
                    <a:lnTo>
                      <a:pt x="2493" y="0"/>
                    </a:lnTo>
                    <a:lnTo>
                      <a:pt x="2278" y="81"/>
                    </a:lnTo>
                    <a:lnTo>
                      <a:pt x="1936" y="44"/>
                    </a:lnTo>
                    <a:lnTo>
                      <a:pt x="1739" y="354"/>
                    </a:lnTo>
                    <a:lnTo>
                      <a:pt x="1600" y="212"/>
                    </a:lnTo>
                    <a:lnTo>
                      <a:pt x="1352" y="308"/>
                    </a:lnTo>
                    <a:lnTo>
                      <a:pt x="1445" y="515"/>
                    </a:lnTo>
                    <a:lnTo>
                      <a:pt x="1072" y="412"/>
                    </a:lnTo>
                    <a:lnTo>
                      <a:pt x="888" y="540"/>
                    </a:lnTo>
                    <a:lnTo>
                      <a:pt x="0" y="660"/>
                    </a:lnTo>
                    <a:lnTo>
                      <a:pt x="288" y="788"/>
                    </a:lnTo>
                    <a:lnTo>
                      <a:pt x="1040" y="676"/>
                    </a:lnTo>
                    <a:lnTo>
                      <a:pt x="1272" y="748"/>
                    </a:lnTo>
                    <a:lnTo>
                      <a:pt x="2096" y="691"/>
                    </a:lnTo>
                    <a:lnTo>
                      <a:pt x="2320" y="748"/>
                    </a:lnTo>
                    <a:lnTo>
                      <a:pt x="2456" y="596"/>
                    </a:lnTo>
                    <a:lnTo>
                      <a:pt x="2712" y="716"/>
                    </a:lnTo>
                    <a:lnTo>
                      <a:pt x="2716" y="339"/>
                    </a:lnTo>
                    <a:lnTo>
                      <a:pt x="2848" y="258"/>
                    </a:lnTo>
                  </a:path>
                </a:pathLst>
              </a:custGeom>
              <a:noFill/>
              <a:ln w="1778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4110" name="Freeform 14"/>
              <p:cNvSpPr>
                <a:spLocks/>
              </p:cNvSpPr>
              <p:nvPr userDrawn="1"/>
            </p:nvSpPr>
            <p:spPr bwMode="hidden">
              <a:xfrm>
                <a:off x="5443" y="922"/>
                <a:ext cx="319" cy="854"/>
              </a:xfrm>
              <a:custGeom>
                <a:avLst/>
                <a:gdLst>
                  <a:gd name="T0" fmla="*/ 0 w 319"/>
                  <a:gd name="T1" fmla="*/ 0 h 854"/>
                  <a:gd name="T2" fmla="*/ 106 w 319"/>
                  <a:gd name="T3" fmla="*/ 313 h 854"/>
                  <a:gd name="T4" fmla="*/ 106 w 319"/>
                  <a:gd name="T5" fmla="*/ 634 h 854"/>
                  <a:gd name="T6" fmla="*/ 268 w 319"/>
                  <a:gd name="T7" fmla="*/ 854 h 854"/>
                  <a:gd name="T8" fmla="*/ 278 w 319"/>
                  <a:gd name="T9" fmla="*/ 577 h 854"/>
                  <a:gd name="T10" fmla="*/ 238 w 319"/>
                  <a:gd name="T11" fmla="*/ 400 h 854"/>
                  <a:gd name="T12" fmla="*/ 319 w 319"/>
                  <a:gd name="T13" fmla="*/ 240 h 8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9" h="854">
                    <a:moveTo>
                      <a:pt x="0" y="0"/>
                    </a:moveTo>
                    <a:lnTo>
                      <a:pt x="106" y="313"/>
                    </a:lnTo>
                    <a:lnTo>
                      <a:pt x="106" y="634"/>
                    </a:lnTo>
                    <a:lnTo>
                      <a:pt x="268" y="854"/>
                    </a:lnTo>
                    <a:lnTo>
                      <a:pt x="278" y="577"/>
                    </a:lnTo>
                    <a:lnTo>
                      <a:pt x="238" y="400"/>
                    </a:lnTo>
                    <a:lnTo>
                      <a:pt x="319" y="240"/>
                    </a:lnTo>
                  </a:path>
                </a:pathLst>
              </a:custGeom>
              <a:noFill/>
              <a:ln w="1778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4111" name="Freeform 15"/>
              <p:cNvSpPr>
                <a:spLocks/>
              </p:cNvSpPr>
              <p:nvPr userDrawn="1"/>
            </p:nvSpPr>
            <p:spPr bwMode="hidden">
              <a:xfrm>
                <a:off x="4954" y="3568"/>
                <a:ext cx="646" cy="392"/>
              </a:xfrm>
              <a:custGeom>
                <a:avLst/>
                <a:gdLst>
                  <a:gd name="T0" fmla="*/ 504 w 646"/>
                  <a:gd name="T1" fmla="*/ 0 h 392"/>
                  <a:gd name="T2" fmla="*/ 320 w 646"/>
                  <a:gd name="T3" fmla="*/ 61 h 392"/>
                  <a:gd name="T4" fmla="*/ 238 w 646"/>
                  <a:gd name="T5" fmla="*/ 109 h 392"/>
                  <a:gd name="T6" fmla="*/ 144 w 646"/>
                  <a:gd name="T7" fmla="*/ 216 h 392"/>
                  <a:gd name="T8" fmla="*/ 0 w 646"/>
                  <a:gd name="T9" fmla="*/ 392 h 392"/>
                  <a:gd name="T10" fmla="*/ 360 w 646"/>
                  <a:gd name="T11" fmla="*/ 263 h 392"/>
                  <a:gd name="T12" fmla="*/ 432 w 646"/>
                  <a:gd name="T13" fmla="*/ 182 h 392"/>
                  <a:gd name="T14" fmla="*/ 646 w 646"/>
                  <a:gd name="T15" fmla="*/ 142 h 392"/>
                  <a:gd name="T16" fmla="*/ 504 w 646"/>
                  <a:gd name="T17" fmla="*/ 0 h 3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46" h="392">
                    <a:moveTo>
                      <a:pt x="504" y="0"/>
                    </a:moveTo>
                    <a:lnTo>
                      <a:pt x="320" y="61"/>
                    </a:lnTo>
                    <a:lnTo>
                      <a:pt x="238" y="109"/>
                    </a:lnTo>
                    <a:lnTo>
                      <a:pt x="144" y="216"/>
                    </a:lnTo>
                    <a:lnTo>
                      <a:pt x="0" y="392"/>
                    </a:lnTo>
                    <a:lnTo>
                      <a:pt x="360" y="263"/>
                    </a:lnTo>
                    <a:lnTo>
                      <a:pt x="432" y="182"/>
                    </a:lnTo>
                    <a:lnTo>
                      <a:pt x="646" y="142"/>
                    </a:lnTo>
                    <a:lnTo>
                      <a:pt x="504" y="0"/>
                    </a:lnTo>
                    <a:close/>
                  </a:path>
                </a:pathLst>
              </a:custGeom>
              <a:noFill/>
              <a:ln w="17780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4112" name="Freeform 16"/>
              <p:cNvSpPr>
                <a:spLocks/>
              </p:cNvSpPr>
              <p:nvPr userDrawn="1"/>
            </p:nvSpPr>
            <p:spPr bwMode="hidden">
              <a:xfrm>
                <a:off x="50" y="2400"/>
                <a:ext cx="2736" cy="1920"/>
              </a:xfrm>
              <a:custGeom>
                <a:avLst/>
                <a:gdLst>
                  <a:gd name="T0" fmla="*/ 0 w 2736"/>
                  <a:gd name="T1" fmla="*/ 0 h 1920"/>
                  <a:gd name="T2" fmla="*/ 96 w 2736"/>
                  <a:gd name="T3" fmla="*/ 336 h 1920"/>
                  <a:gd name="T4" fmla="*/ 384 w 2736"/>
                  <a:gd name="T5" fmla="*/ 384 h 1920"/>
                  <a:gd name="T6" fmla="*/ 576 w 2736"/>
                  <a:gd name="T7" fmla="*/ 720 h 1920"/>
                  <a:gd name="T8" fmla="*/ 528 w 2736"/>
                  <a:gd name="T9" fmla="*/ 960 h 1920"/>
                  <a:gd name="T10" fmla="*/ 672 w 2736"/>
                  <a:gd name="T11" fmla="*/ 1104 h 1920"/>
                  <a:gd name="T12" fmla="*/ 576 w 2736"/>
                  <a:gd name="T13" fmla="*/ 1392 h 1920"/>
                  <a:gd name="T14" fmla="*/ 624 w 2736"/>
                  <a:gd name="T15" fmla="*/ 1632 h 1920"/>
                  <a:gd name="T16" fmla="*/ 1488 w 2736"/>
                  <a:gd name="T17" fmla="*/ 1872 h 1920"/>
                  <a:gd name="T18" fmla="*/ 1680 w 2736"/>
                  <a:gd name="T19" fmla="*/ 1728 h 1920"/>
                  <a:gd name="T20" fmla="*/ 2208 w 2736"/>
                  <a:gd name="T21" fmla="*/ 1728 h 1920"/>
                  <a:gd name="T22" fmla="*/ 2304 w 2736"/>
                  <a:gd name="T23" fmla="*/ 1632 h 1920"/>
                  <a:gd name="T24" fmla="*/ 2736 w 2736"/>
                  <a:gd name="T25" fmla="*/ 1872 h 1920"/>
                  <a:gd name="T26" fmla="*/ 2640 w 2736"/>
                  <a:gd name="T27" fmla="*/ 1920 h 1920"/>
                  <a:gd name="T28" fmla="*/ 2304 w 2736"/>
                  <a:gd name="T29" fmla="*/ 1824 h 1920"/>
                  <a:gd name="T30" fmla="*/ 2160 w 2736"/>
                  <a:gd name="T31" fmla="*/ 1872 h 1920"/>
                  <a:gd name="T32" fmla="*/ 1632 w 2736"/>
                  <a:gd name="T33" fmla="*/ 1920 h 1920"/>
                  <a:gd name="T34" fmla="*/ 1440 w 2736"/>
                  <a:gd name="T35" fmla="*/ 1920 h 1920"/>
                  <a:gd name="T36" fmla="*/ 480 w 2736"/>
                  <a:gd name="T37" fmla="*/ 1824 h 1920"/>
                  <a:gd name="T38" fmla="*/ 192 w 2736"/>
                  <a:gd name="T39" fmla="*/ 1872 h 1920"/>
                  <a:gd name="T40" fmla="*/ 96 w 2736"/>
                  <a:gd name="T41" fmla="*/ 1680 h 1920"/>
                  <a:gd name="T42" fmla="*/ 288 w 2736"/>
                  <a:gd name="T43" fmla="*/ 1440 h 1920"/>
                  <a:gd name="T44" fmla="*/ 336 w 2736"/>
                  <a:gd name="T45" fmla="*/ 1104 h 1920"/>
                  <a:gd name="T46" fmla="*/ 144 w 2736"/>
                  <a:gd name="T47" fmla="*/ 864 h 1920"/>
                  <a:gd name="T48" fmla="*/ 240 w 2736"/>
                  <a:gd name="T49" fmla="*/ 624 h 1920"/>
                  <a:gd name="T50" fmla="*/ 48 w 2736"/>
                  <a:gd name="T51" fmla="*/ 528 h 1920"/>
                  <a:gd name="T52" fmla="*/ 0 w 2736"/>
                  <a:gd name="T53" fmla="*/ 0 h 19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2736" h="1920">
                    <a:moveTo>
                      <a:pt x="0" y="0"/>
                    </a:moveTo>
                    <a:lnTo>
                      <a:pt x="96" y="336"/>
                    </a:lnTo>
                    <a:lnTo>
                      <a:pt x="384" y="384"/>
                    </a:lnTo>
                    <a:lnTo>
                      <a:pt x="576" y="720"/>
                    </a:lnTo>
                    <a:lnTo>
                      <a:pt x="528" y="960"/>
                    </a:lnTo>
                    <a:lnTo>
                      <a:pt x="672" y="1104"/>
                    </a:lnTo>
                    <a:lnTo>
                      <a:pt x="576" y="1392"/>
                    </a:lnTo>
                    <a:lnTo>
                      <a:pt x="624" y="1632"/>
                    </a:lnTo>
                    <a:lnTo>
                      <a:pt x="1488" y="1872"/>
                    </a:lnTo>
                    <a:lnTo>
                      <a:pt x="1680" y="1728"/>
                    </a:lnTo>
                    <a:lnTo>
                      <a:pt x="2208" y="1728"/>
                    </a:lnTo>
                    <a:lnTo>
                      <a:pt x="2304" y="1632"/>
                    </a:lnTo>
                    <a:lnTo>
                      <a:pt x="2736" y="1872"/>
                    </a:lnTo>
                    <a:lnTo>
                      <a:pt x="2640" y="1920"/>
                    </a:lnTo>
                    <a:lnTo>
                      <a:pt x="2304" y="1824"/>
                    </a:lnTo>
                    <a:lnTo>
                      <a:pt x="2160" y="1872"/>
                    </a:lnTo>
                    <a:lnTo>
                      <a:pt x="1632" y="1920"/>
                    </a:lnTo>
                    <a:lnTo>
                      <a:pt x="1440" y="1920"/>
                    </a:lnTo>
                    <a:lnTo>
                      <a:pt x="480" y="1824"/>
                    </a:lnTo>
                    <a:lnTo>
                      <a:pt x="192" y="1872"/>
                    </a:lnTo>
                    <a:lnTo>
                      <a:pt x="96" y="1680"/>
                    </a:lnTo>
                    <a:lnTo>
                      <a:pt x="288" y="1440"/>
                    </a:lnTo>
                    <a:lnTo>
                      <a:pt x="336" y="1104"/>
                    </a:lnTo>
                    <a:lnTo>
                      <a:pt x="144" y="864"/>
                    </a:lnTo>
                    <a:lnTo>
                      <a:pt x="240" y="624"/>
                    </a:lnTo>
                    <a:lnTo>
                      <a:pt x="48" y="528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9525" cap="flat" cmpd="sng">
                <a:solidFill>
                  <a:schemeClr val="bg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0">
                      <a:gsLst>
                        <a:gs pos="0">
                          <a:schemeClr val="bg2"/>
                        </a:gs>
                        <a:gs pos="100000">
                          <a:schemeClr val="bg1"/>
                        </a:gs>
                      </a:gsLst>
                      <a:lin ang="18900000" scaled="1"/>
                    </a:gra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</p:grpSp>
        <p:grpSp>
          <p:nvGrpSpPr>
            <p:cNvPr id="4113" name="Group 17"/>
            <p:cNvGrpSpPr>
              <a:grpSpLocks/>
            </p:cNvGrpSpPr>
            <p:nvPr userDrawn="1"/>
          </p:nvGrpSpPr>
          <p:grpSpPr bwMode="auto">
            <a:xfrm>
              <a:off x="0" y="2291"/>
              <a:ext cx="1385" cy="1702"/>
              <a:chOff x="0" y="2291"/>
              <a:chExt cx="1385" cy="1702"/>
            </a:xfrm>
          </p:grpSpPr>
          <p:sp>
            <p:nvSpPr>
              <p:cNvPr id="4114" name="Rectangle 18"/>
              <p:cNvSpPr>
                <a:spLocks noChangeArrowheads="1"/>
              </p:cNvSpPr>
              <p:nvPr userDrawn="1"/>
            </p:nvSpPr>
            <p:spPr bwMode="ltGray">
              <a:xfrm rot="6798887">
                <a:off x="62" y="3883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115" name="Rectangle 19"/>
              <p:cNvSpPr>
                <a:spLocks noChangeArrowheads="1"/>
              </p:cNvSpPr>
              <p:nvPr userDrawn="1"/>
            </p:nvSpPr>
            <p:spPr bwMode="ltGray">
              <a:xfrm rot="6798887">
                <a:off x="33" y="3880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116" name="Rectangle 20"/>
              <p:cNvSpPr>
                <a:spLocks noChangeArrowheads="1"/>
              </p:cNvSpPr>
              <p:nvPr userDrawn="1"/>
            </p:nvSpPr>
            <p:spPr bwMode="ltGray">
              <a:xfrm rot="6798887">
                <a:off x="6" y="3875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117" name="Rectangle 21"/>
              <p:cNvSpPr>
                <a:spLocks noChangeArrowheads="1"/>
              </p:cNvSpPr>
              <p:nvPr userDrawn="1"/>
            </p:nvSpPr>
            <p:spPr bwMode="ltGray">
              <a:xfrm rot="5999912">
                <a:off x="209" y="3884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118" name="Rectangle 22"/>
              <p:cNvSpPr>
                <a:spLocks noChangeArrowheads="1"/>
              </p:cNvSpPr>
              <p:nvPr userDrawn="1"/>
            </p:nvSpPr>
            <p:spPr bwMode="ltGray">
              <a:xfrm rot="5999912">
                <a:off x="182" y="3889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119" name="Rectangle 23"/>
              <p:cNvSpPr>
                <a:spLocks noChangeArrowheads="1"/>
              </p:cNvSpPr>
              <p:nvPr userDrawn="1"/>
            </p:nvSpPr>
            <p:spPr bwMode="ltGray">
              <a:xfrm rot="6250138">
                <a:off x="152" y="3888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120" name="Rectangle 24"/>
              <p:cNvSpPr>
                <a:spLocks noChangeArrowheads="1"/>
              </p:cNvSpPr>
              <p:nvPr userDrawn="1"/>
            </p:nvSpPr>
            <p:spPr bwMode="ltGray">
              <a:xfrm rot="6238076">
                <a:off x="123" y="3886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121" name="Rectangle 25"/>
              <p:cNvSpPr>
                <a:spLocks noChangeArrowheads="1"/>
              </p:cNvSpPr>
              <p:nvPr userDrawn="1"/>
            </p:nvSpPr>
            <p:spPr bwMode="ltGray">
              <a:xfrm rot="5380717">
                <a:off x="363" y="3869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122" name="Rectangle 26"/>
              <p:cNvSpPr>
                <a:spLocks noChangeArrowheads="1"/>
              </p:cNvSpPr>
              <p:nvPr userDrawn="1"/>
            </p:nvSpPr>
            <p:spPr bwMode="ltGray">
              <a:xfrm rot="5380717">
                <a:off x="332" y="3872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123" name="Rectangle 27"/>
              <p:cNvSpPr>
                <a:spLocks noChangeArrowheads="1"/>
              </p:cNvSpPr>
              <p:nvPr userDrawn="1"/>
            </p:nvSpPr>
            <p:spPr bwMode="ltGray">
              <a:xfrm rot="5583200">
                <a:off x="302" y="3877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124" name="Rectangle 28"/>
              <p:cNvSpPr>
                <a:spLocks noChangeArrowheads="1"/>
              </p:cNvSpPr>
              <p:nvPr userDrawn="1"/>
            </p:nvSpPr>
            <p:spPr bwMode="ltGray">
              <a:xfrm rot="5737625">
                <a:off x="270" y="3882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125" name="Rectangle 29"/>
              <p:cNvSpPr>
                <a:spLocks noChangeArrowheads="1"/>
              </p:cNvSpPr>
              <p:nvPr userDrawn="1"/>
            </p:nvSpPr>
            <p:spPr bwMode="ltGray">
              <a:xfrm rot="4715477">
                <a:off x="516" y="3829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126" name="Rectangle 30"/>
              <p:cNvSpPr>
                <a:spLocks noChangeArrowheads="1"/>
              </p:cNvSpPr>
              <p:nvPr userDrawn="1"/>
            </p:nvSpPr>
            <p:spPr bwMode="ltGray">
              <a:xfrm rot="4924949">
                <a:off x="486" y="3834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127" name="Rectangle 31"/>
              <p:cNvSpPr>
                <a:spLocks noChangeArrowheads="1"/>
              </p:cNvSpPr>
              <p:nvPr userDrawn="1"/>
            </p:nvSpPr>
            <p:spPr bwMode="ltGray">
              <a:xfrm rot="4924949">
                <a:off x="456" y="3848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128" name="Rectangle 32"/>
              <p:cNvSpPr>
                <a:spLocks noChangeArrowheads="1"/>
              </p:cNvSpPr>
              <p:nvPr userDrawn="1"/>
            </p:nvSpPr>
            <p:spPr bwMode="ltGray">
              <a:xfrm rot="5041352">
                <a:off x="426" y="3851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129" name="Rectangle 33"/>
              <p:cNvSpPr>
                <a:spLocks noChangeArrowheads="1"/>
              </p:cNvSpPr>
              <p:nvPr userDrawn="1"/>
            </p:nvSpPr>
            <p:spPr bwMode="ltGray">
              <a:xfrm rot="3816889">
                <a:off x="664" y="3762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130" name="Rectangle 34"/>
              <p:cNvSpPr>
                <a:spLocks noChangeArrowheads="1"/>
              </p:cNvSpPr>
              <p:nvPr userDrawn="1"/>
            </p:nvSpPr>
            <p:spPr bwMode="ltGray">
              <a:xfrm rot="3816889">
                <a:off x="634" y="3780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131" name="Rectangle 35"/>
              <p:cNvSpPr>
                <a:spLocks noChangeArrowheads="1"/>
              </p:cNvSpPr>
              <p:nvPr userDrawn="1"/>
            </p:nvSpPr>
            <p:spPr bwMode="ltGray">
              <a:xfrm rot="4104184">
                <a:off x="605" y="3791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132" name="Rectangle 36"/>
              <p:cNvSpPr>
                <a:spLocks noChangeArrowheads="1"/>
              </p:cNvSpPr>
              <p:nvPr userDrawn="1"/>
            </p:nvSpPr>
            <p:spPr bwMode="ltGray">
              <a:xfrm rot="4325343">
                <a:off x="575" y="3804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133" name="Rectangle 37"/>
              <p:cNvSpPr>
                <a:spLocks noChangeArrowheads="1"/>
              </p:cNvSpPr>
              <p:nvPr userDrawn="1"/>
            </p:nvSpPr>
            <p:spPr bwMode="ltGray">
              <a:xfrm rot="3368036">
                <a:off x="799" y="3683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134" name="Rectangle 38"/>
              <p:cNvSpPr>
                <a:spLocks noChangeArrowheads="1"/>
              </p:cNvSpPr>
              <p:nvPr userDrawn="1"/>
            </p:nvSpPr>
            <p:spPr bwMode="ltGray">
              <a:xfrm rot="3368036">
                <a:off x="772" y="3699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135" name="Rectangle 39"/>
              <p:cNvSpPr>
                <a:spLocks noChangeArrowheads="1"/>
              </p:cNvSpPr>
              <p:nvPr userDrawn="1"/>
            </p:nvSpPr>
            <p:spPr bwMode="ltGray">
              <a:xfrm rot="3368036">
                <a:off x="745" y="3717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136" name="Rectangle 40"/>
              <p:cNvSpPr>
                <a:spLocks noChangeArrowheads="1"/>
              </p:cNvSpPr>
              <p:nvPr userDrawn="1"/>
            </p:nvSpPr>
            <p:spPr bwMode="ltGray">
              <a:xfrm rot="3816889">
                <a:off x="717" y="3734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137" name="Rectangle 41"/>
              <p:cNvSpPr>
                <a:spLocks noChangeArrowheads="1"/>
              </p:cNvSpPr>
              <p:nvPr userDrawn="1"/>
            </p:nvSpPr>
            <p:spPr bwMode="ltGray">
              <a:xfrm rot="2302266">
                <a:off x="923" y="3587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138" name="Rectangle 42"/>
              <p:cNvSpPr>
                <a:spLocks noChangeArrowheads="1"/>
              </p:cNvSpPr>
              <p:nvPr userDrawn="1"/>
            </p:nvSpPr>
            <p:spPr bwMode="ltGray">
              <a:xfrm rot="2302266">
                <a:off x="899" y="3606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139" name="Rectangle 43"/>
              <p:cNvSpPr>
                <a:spLocks noChangeArrowheads="1"/>
              </p:cNvSpPr>
              <p:nvPr userDrawn="1"/>
            </p:nvSpPr>
            <p:spPr bwMode="ltGray">
              <a:xfrm rot="2707562">
                <a:off x="876" y="3626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140" name="Rectangle 44"/>
              <p:cNvSpPr>
                <a:spLocks noChangeArrowheads="1"/>
              </p:cNvSpPr>
              <p:nvPr userDrawn="1"/>
            </p:nvSpPr>
            <p:spPr bwMode="ltGray">
              <a:xfrm rot="2707562">
                <a:off x="850" y="3644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141" name="Rectangle 45"/>
              <p:cNvSpPr>
                <a:spLocks noChangeArrowheads="1"/>
              </p:cNvSpPr>
              <p:nvPr userDrawn="1"/>
            </p:nvSpPr>
            <p:spPr bwMode="ltGray">
              <a:xfrm rot="1525830">
                <a:off x="1027" y="3473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142" name="Rectangle 46"/>
              <p:cNvSpPr>
                <a:spLocks noChangeArrowheads="1"/>
              </p:cNvSpPr>
              <p:nvPr userDrawn="1"/>
            </p:nvSpPr>
            <p:spPr bwMode="ltGray">
              <a:xfrm rot="1525830">
                <a:off x="1009" y="3497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143" name="Rectangle 47"/>
              <p:cNvSpPr>
                <a:spLocks noChangeArrowheads="1"/>
              </p:cNvSpPr>
              <p:nvPr userDrawn="1"/>
            </p:nvSpPr>
            <p:spPr bwMode="ltGray">
              <a:xfrm rot="1788117">
                <a:off x="990" y="3519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144" name="Rectangle 48"/>
              <p:cNvSpPr>
                <a:spLocks noChangeArrowheads="1"/>
              </p:cNvSpPr>
              <p:nvPr userDrawn="1"/>
            </p:nvSpPr>
            <p:spPr bwMode="ltGray">
              <a:xfrm rot="1788117">
                <a:off x="969" y="3544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145" name="Rectangle 49"/>
              <p:cNvSpPr>
                <a:spLocks noChangeArrowheads="1"/>
              </p:cNvSpPr>
              <p:nvPr userDrawn="1"/>
            </p:nvSpPr>
            <p:spPr bwMode="ltGray">
              <a:xfrm rot="841630">
                <a:off x="1113" y="3355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146" name="Rectangle 50"/>
              <p:cNvSpPr>
                <a:spLocks noChangeArrowheads="1"/>
              </p:cNvSpPr>
              <p:nvPr userDrawn="1"/>
            </p:nvSpPr>
            <p:spPr bwMode="ltGray">
              <a:xfrm rot="841630">
                <a:off x="1100" y="3378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147" name="Rectangle 51"/>
              <p:cNvSpPr>
                <a:spLocks noChangeArrowheads="1"/>
              </p:cNvSpPr>
              <p:nvPr userDrawn="1"/>
            </p:nvSpPr>
            <p:spPr bwMode="ltGray">
              <a:xfrm rot="1308689">
                <a:off x="1086" y="3404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148" name="Rectangle 52"/>
              <p:cNvSpPr>
                <a:spLocks noChangeArrowheads="1"/>
              </p:cNvSpPr>
              <p:nvPr userDrawn="1"/>
            </p:nvSpPr>
            <p:spPr bwMode="ltGray">
              <a:xfrm rot="1308689">
                <a:off x="1064" y="3425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149" name="Rectangle 53"/>
              <p:cNvSpPr>
                <a:spLocks noChangeArrowheads="1"/>
              </p:cNvSpPr>
              <p:nvPr userDrawn="1"/>
            </p:nvSpPr>
            <p:spPr bwMode="ltGray">
              <a:xfrm rot="469913">
                <a:off x="1172" y="3225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150" name="Rectangle 54"/>
              <p:cNvSpPr>
                <a:spLocks noChangeArrowheads="1"/>
              </p:cNvSpPr>
              <p:nvPr userDrawn="1"/>
            </p:nvSpPr>
            <p:spPr bwMode="ltGray">
              <a:xfrm rot="559869">
                <a:off x="1162" y="3250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151" name="Rectangle 55"/>
              <p:cNvSpPr>
                <a:spLocks noChangeArrowheads="1"/>
              </p:cNvSpPr>
              <p:nvPr userDrawn="1"/>
            </p:nvSpPr>
            <p:spPr bwMode="ltGray">
              <a:xfrm rot="734079">
                <a:off x="1154" y="3276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152" name="Rectangle 56"/>
              <p:cNvSpPr>
                <a:spLocks noChangeArrowheads="1"/>
              </p:cNvSpPr>
              <p:nvPr userDrawn="1"/>
            </p:nvSpPr>
            <p:spPr bwMode="ltGray">
              <a:xfrm rot="734079">
                <a:off x="1141" y="3304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153" name="Rectangle 57"/>
              <p:cNvSpPr>
                <a:spLocks noChangeArrowheads="1"/>
              </p:cNvSpPr>
              <p:nvPr userDrawn="1"/>
            </p:nvSpPr>
            <p:spPr bwMode="ltGray">
              <a:xfrm rot="-293905">
                <a:off x="1211" y="3096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154" name="Rectangle 58"/>
              <p:cNvSpPr>
                <a:spLocks noChangeArrowheads="1"/>
              </p:cNvSpPr>
              <p:nvPr userDrawn="1"/>
            </p:nvSpPr>
            <p:spPr bwMode="ltGray">
              <a:xfrm rot="-8">
                <a:off x="1201" y="3122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155" name="Rectangle 59"/>
              <p:cNvSpPr>
                <a:spLocks noChangeArrowheads="1"/>
              </p:cNvSpPr>
              <p:nvPr userDrawn="1"/>
            </p:nvSpPr>
            <p:spPr bwMode="ltGray">
              <a:xfrm rot="-8">
                <a:off x="1200" y="3147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156" name="Rectangle 60"/>
              <p:cNvSpPr>
                <a:spLocks noChangeArrowheads="1"/>
              </p:cNvSpPr>
              <p:nvPr userDrawn="1"/>
            </p:nvSpPr>
            <p:spPr bwMode="ltGray">
              <a:xfrm rot="214188">
                <a:off x="1189" y="3173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157" name="Rectangle 61"/>
              <p:cNvSpPr>
                <a:spLocks noChangeArrowheads="1"/>
              </p:cNvSpPr>
              <p:nvPr userDrawn="1"/>
            </p:nvSpPr>
            <p:spPr bwMode="ltGray">
              <a:xfrm rot="-682388">
                <a:off x="1219" y="2965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158" name="Rectangle 62"/>
              <p:cNvSpPr>
                <a:spLocks noChangeArrowheads="1"/>
              </p:cNvSpPr>
              <p:nvPr userDrawn="1"/>
            </p:nvSpPr>
            <p:spPr bwMode="ltGray">
              <a:xfrm rot="-480400">
                <a:off x="1220" y="2991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159" name="Rectangle 63"/>
              <p:cNvSpPr>
                <a:spLocks noChangeArrowheads="1"/>
              </p:cNvSpPr>
              <p:nvPr userDrawn="1"/>
            </p:nvSpPr>
            <p:spPr bwMode="ltGray">
              <a:xfrm rot="-480400">
                <a:off x="1220" y="3015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160" name="Rectangle 64"/>
              <p:cNvSpPr>
                <a:spLocks noChangeArrowheads="1"/>
              </p:cNvSpPr>
              <p:nvPr userDrawn="1"/>
            </p:nvSpPr>
            <p:spPr bwMode="ltGray">
              <a:xfrm rot="-270546">
                <a:off x="1219" y="3041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161" name="Rectangle 65"/>
              <p:cNvSpPr>
                <a:spLocks noChangeArrowheads="1"/>
              </p:cNvSpPr>
              <p:nvPr userDrawn="1"/>
            </p:nvSpPr>
            <p:spPr bwMode="ltGray">
              <a:xfrm rot="-1132286">
                <a:off x="1207" y="2843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162" name="Rectangle 66"/>
              <p:cNvSpPr>
                <a:spLocks noChangeArrowheads="1"/>
              </p:cNvSpPr>
              <p:nvPr userDrawn="1"/>
            </p:nvSpPr>
            <p:spPr bwMode="ltGray">
              <a:xfrm rot="-969272">
                <a:off x="1213" y="2864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163" name="Rectangle 67"/>
              <p:cNvSpPr>
                <a:spLocks noChangeArrowheads="1"/>
              </p:cNvSpPr>
              <p:nvPr userDrawn="1"/>
            </p:nvSpPr>
            <p:spPr bwMode="ltGray">
              <a:xfrm rot="-969272">
                <a:off x="1216" y="2888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164" name="Rectangle 68"/>
              <p:cNvSpPr>
                <a:spLocks noChangeArrowheads="1"/>
              </p:cNvSpPr>
              <p:nvPr userDrawn="1"/>
            </p:nvSpPr>
            <p:spPr bwMode="ltGray">
              <a:xfrm rot="-806259">
                <a:off x="1219" y="2915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165" name="Rectangle 69"/>
              <p:cNvSpPr>
                <a:spLocks noChangeArrowheads="1"/>
              </p:cNvSpPr>
              <p:nvPr userDrawn="1"/>
            </p:nvSpPr>
            <p:spPr bwMode="ltGray">
              <a:xfrm rot="-1543941">
                <a:off x="1165" y="2727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166" name="Rectangle 70"/>
              <p:cNvSpPr>
                <a:spLocks noChangeArrowheads="1"/>
              </p:cNvSpPr>
              <p:nvPr userDrawn="1"/>
            </p:nvSpPr>
            <p:spPr bwMode="ltGray">
              <a:xfrm rot="-1341953">
                <a:off x="1176" y="2752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167" name="Rectangle 71"/>
              <p:cNvSpPr>
                <a:spLocks noChangeArrowheads="1"/>
              </p:cNvSpPr>
              <p:nvPr userDrawn="1"/>
            </p:nvSpPr>
            <p:spPr bwMode="ltGray">
              <a:xfrm rot="-1341953">
                <a:off x="1184" y="2775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168" name="Rectangle 72"/>
              <p:cNvSpPr>
                <a:spLocks noChangeArrowheads="1"/>
              </p:cNvSpPr>
              <p:nvPr userDrawn="1"/>
            </p:nvSpPr>
            <p:spPr bwMode="ltGray">
              <a:xfrm rot="-1341953">
                <a:off x="1194" y="2795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169" name="Rectangle 73"/>
              <p:cNvSpPr>
                <a:spLocks noChangeArrowheads="1"/>
              </p:cNvSpPr>
              <p:nvPr userDrawn="1"/>
            </p:nvSpPr>
            <p:spPr bwMode="ltGray">
              <a:xfrm rot="-1928746">
                <a:off x="1101" y="2628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170" name="Rectangle 74"/>
              <p:cNvSpPr>
                <a:spLocks noChangeArrowheads="1"/>
              </p:cNvSpPr>
              <p:nvPr userDrawn="1"/>
            </p:nvSpPr>
            <p:spPr bwMode="ltGray">
              <a:xfrm rot="-1844175">
                <a:off x="1114" y="2645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171" name="Rectangle 75"/>
              <p:cNvSpPr>
                <a:spLocks noChangeArrowheads="1"/>
              </p:cNvSpPr>
              <p:nvPr userDrawn="1"/>
            </p:nvSpPr>
            <p:spPr bwMode="ltGray">
              <a:xfrm rot="-1752383">
                <a:off x="1129" y="2667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172" name="Rectangle 76"/>
              <p:cNvSpPr>
                <a:spLocks noChangeArrowheads="1"/>
              </p:cNvSpPr>
              <p:nvPr userDrawn="1"/>
            </p:nvSpPr>
            <p:spPr bwMode="ltGray">
              <a:xfrm rot="-1752383">
                <a:off x="1142" y="2684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173" name="Rectangle 77"/>
              <p:cNvSpPr>
                <a:spLocks noChangeArrowheads="1"/>
              </p:cNvSpPr>
              <p:nvPr userDrawn="1"/>
            </p:nvSpPr>
            <p:spPr bwMode="ltGray">
              <a:xfrm rot="-2466736">
                <a:off x="1014" y="2538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174" name="Rectangle 78"/>
              <p:cNvSpPr>
                <a:spLocks noChangeArrowheads="1"/>
              </p:cNvSpPr>
              <p:nvPr userDrawn="1"/>
            </p:nvSpPr>
            <p:spPr bwMode="ltGray">
              <a:xfrm rot="-2466736">
                <a:off x="1035" y="2557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175" name="Rectangle 79"/>
              <p:cNvSpPr>
                <a:spLocks noChangeArrowheads="1"/>
              </p:cNvSpPr>
              <p:nvPr userDrawn="1"/>
            </p:nvSpPr>
            <p:spPr bwMode="ltGray">
              <a:xfrm rot="-2466736">
                <a:off x="1050" y="2574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176" name="Rectangle 80"/>
              <p:cNvSpPr>
                <a:spLocks noChangeArrowheads="1"/>
              </p:cNvSpPr>
              <p:nvPr userDrawn="1"/>
            </p:nvSpPr>
            <p:spPr bwMode="ltGray">
              <a:xfrm rot="-2342866">
                <a:off x="1068" y="2590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177" name="Freeform 81"/>
              <p:cNvSpPr>
                <a:spLocks/>
              </p:cNvSpPr>
              <p:nvPr userDrawn="1"/>
            </p:nvSpPr>
            <p:spPr bwMode="ltGray">
              <a:xfrm>
                <a:off x="486" y="2563"/>
                <a:ext cx="180" cy="151"/>
              </a:xfrm>
              <a:custGeom>
                <a:avLst/>
                <a:gdLst>
                  <a:gd name="T0" fmla="*/ 0 w 180"/>
                  <a:gd name="T1" fmla="*/ 144 h 151"/>
                  <a:gd name="T2" fmla="*/ 28 w 180"/>
                  <a:gd name="T3" fmla="*/ 147 h 151"/>
                  <a:gd name="T4" fmla="*/ 64 w 180"/>
                  <a:gd name="T5" fmla="*/ 46 h 151"/>
                  <a:gd name="T6" fmla="*/ 94 w 180"/>
                  <a:gd name="T7" fmla="*/ 151 h 151"/>
                  <a:gd name="T8" fmla="*/ 129 w 180"/>
                  <a:gd name="T9" fmla="*/ 151 h 151"/>
                  <a:gd name="T10" fmla="*/ 180 w 180"/>
                  <a:gd name="T11" fmla="*/ 9 h 151"/>
                  <a:gd name="T12" fmla="*/ 148 w 180"/>
                  <a:gd name="T13" fmla="*/ 10 h 151"/>
                  <a:gd name="T14" fmla="*/ 112 w 180"/>
                  <a:gd name="T15" fmla="*/ 112 h 151"/>
                  <a:gd name="T16" fmla="*/ 79 w 180"/>
                  <a:gd name="T17" fmla="*/ 0 h 151"/>
                  <a:gd name="T18" fmla="*/ 48 w 180"/>
                  <a:gd name="T19" fmla="*/ 0 h 151"/>
                  <a:gd name="T20" fmla="*/ 0 w 180"/>
                  <a:gd name="T21" fmla="*/ 144 h 1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0" h="151">
                    <a:moveTo>
                      <a:pt x="0" y="144"/>
                    </a:moveTo>
                    <a:lnTo>
                      <a:pt x="28" y="147"/>
                    </a:lnTo>
                    <a:lnTo>
                      <a:pt x="64" y="46"/>
                    </a:lnTo>
                    <a:lnTo>
                      <a:pt x="94" y="151"/>
                    </a:lnTo>
                    <a:lnTo>
                      <a:pt x="129" y="151"/>
                    </a:lnTo>
                    <a:lnTo>
                      <a:pt x="180" y="9"/>
                    </a:lnTo>
                    <a:lnTo>
                      <a:pt x="148" y="10"/>
                    </a:lnTo>
                    <a:lnTo>
                      <a:pt x="112" y="112"/>
                    </a:lnTo>
                    <a:lnTo>
                      <a:pt x="79" y="0"/>
                    </a:lnTo>
                    <a:lnTo>
                      <a:pt x="48" y="0"/>
                    </a:lnTo>
                    <a:lnTo>
                      <a:pt x="0" y="144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4178" name="Rectangle 82"/>
              <p:cNvSpPr>
                <a:spLocks noChangeArrowheads="1"/>
              </p:cNvSpPr>
              <p:nvPr userDrawn="1"/>
            </p:nvSpPr>
            <p:spPr bwMode="ltGray">
              <a:xfrm rot="6575641">
                <a:off x="-217" y="3138"/>
                <a:ext cx="122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179" name="Rectangle 83"/>
              <p:cNvSpPr>
                <a:spLocks noChangeArrowheads="1"/>
              </p:cNvSpPr>
              <p:nvPr userDrawn="1"/>
            </p:nvSpPr>
            <p:spPr bwMode="ltGray">
              <a:xfrm rot="238799">
                <a:off x="4" y="3146"/>
                <a:ext cx="103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180" name="Rectangle 84"/>
              <p:cNvSpPr>
                <a:spLocks noChangeArrowheads="1"/>
              </p:cNvSpPr>
              <p:nvPr userDrawn="1"/>
            </p:nvSpPr>
            <p:spPr bwMode="ltGray">
              <a:xfrm rot="-2957028">
                <a:off x="907" y="2473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181" name="Rectangle 85"/>
              <p:cNvSpPr>
                <a:spLocks noChangeArrowheads="1"/>
              </p:cNvSpPr>
              <p:nvPr userDrawn="1"/>
            </p:nvSpPr>
            <p:spPr bwMode="ltGray">
              <a:xfrm rot="-2957028">
                <a:off x="930" y="2486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182" name="Rectangle 86"/>
              <p:cNvSpPr>
                <a:spLocks noChangeArrowheads="1"/>
              </p:cNvSpPr>
              <p:nvPr userDrawn="1"/>
            </p:nvSpPr>
            <p:spPr bwMode="ltGray">
              <a:xfrm rot="-2957028">
                <a:off x="954" y="2497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183" name="Rectangle 87"/>
              <p:cNvSpPr>
                <a:spLocks noChangeArrowheads="1"/>
              </p:cNvSpPr>
              <p:nvPr userDrawn="1"/>
            </p:nvSpPr>
            <p:spPr bwMode="ltGray">
              <a:xfrm rot="-2661033">
                <a:off x="974" y="2509"/>
                <a:ext cx="86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184" name="Rectangle 88"/>
              <p:cNvSpPr>
                <a:spLocks noChangeArrowheads="1"/>
              </p:cNvSpPr>
              <p:nvPr userDrawn="1"/>
            </p:nvSpPr>
            <p:spPr bwMode="ltGray">
              <a:xfrm rot="-3638503">
                <a:off x="788" y="2426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185" name="Rectangle 89"/>
              <p:cNvSpPr>
                <a:spLocks noChangeArrowheads="1"/>
              </p:cNvSpPr>
              <p:nvPr userDrawn="1"/>
            </p:nvSpPr>
            <p:spPr bwMode="ltGray">
              <a:xfrm rot="-3638503">
                <a:off x="815" y="2434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186" name="Rectangle 90"/>
              <p:cNvSpPr>
                <a:spLocks noChangeArrowheads="1"/>
              </p:cNvSpPr>
              <p:nvPr userDrawn="1"/>
            </p:nvSpPr>
            <p:spPr bwMode="ltGray">
              <a:xfrm rot="-3514633">
                <a:off x="837" y="2441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187" name="Rectangle 91"/>
              <p:cNvSpPr>
                <a:spLocks noChangeArrowheads="1"/>
              </p:cNvSpPr>
              <p:nvPr userDrawn="1"/>
            </p:nvSpPr>
            <p:spPr bwMode="ltGray">
              <a:xfrm rot="-3220799">
                <a:off x="862" y="2453"/>
                <a:ext cx="8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188" name="Rectangle 92"/>
              <p:cNvSpPr>
                <a:spLocks noChangeArrowheads="1"/>
              </p:cNvSpPr>
              <p:nvPr userDrawn="1"/>
            </p:nvSpPr>
            <p:spPr bwMode="ltGray">
              <a:xfrm rot="-4338250">
                <a:off x="649" y="2396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189" name="Rectangle 93"/>
              <p:cNvSpPr>
                <a:spLocks noChangeArrowheads="1"/>
              </p:cNvSpPr>
              <p:nvPr userDrawn="1"/>
            </p:nvSpPr>
            <p:spPr bwMode="ltGray">
              <a:xfrm rot="-4250359">
                <a:off x="677" y="2402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190" name="Rectangle 94"/>
              <p:cNvSpPr>
                <a:spLocks noChangeArrowheads="1"/>
              </p:cNvSpPr>
              <p:nvPr userDrawn="1"/>
            </p:nvSpPr>
            <p:spPr bwMode="ltGray">
              <a:xfrm rot="-4250359">
                <a:off x="707" y="2407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191" name="Rectangle 95"/>
              <p:cNvSpPr>
                <a:spLocks noChangeArrowheads="1"/>
              </p:cNvSpPr>
              <p:nvPr userDrawn="1"/>
            </p:nvSpPr>
            <p:spPr bwMode="ltGray">
              <a:xfrm rot="-3989246">
                <a:off x="737" y="2411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192" name="Rectangle 96"/>
              <p:cNvSpPr>
                <a:spLocks noChangeArrowheads="1"/>
              </p:cNvSpPr>
              <p:nvPr userDrawn="1"/>
            </p:nvSpPr>
            <p:spPr bwMode="ltGray">
              <a:xfrm rot="-4862215">
                <a:off x="503" y="2395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193" name="Rectangle 97"/>
              <p:cNvSpPr>
                <a:spLocks noChangeArrowheads="1"/>
              </p:cNvSpPr>
              <p:nvPr userDrawn="1"/>
            </p:nvSpPr>
            <p:spPr bwMode="ltGray">
              <a:xfrm rot="-4673370">
                <a:off x="533" y="2393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194" name="Rectangle 98"/>
              <p:cNvSpPr>
                <a:spLocks noChangeArrowheads="1"/>
              </p:cNvSpPr>
              <p:nvPr userDrawn="1"/>
            </p:nvSpPr>
            <p:spPr bwMode="ltGray">
              <a:xfrm rot="-4646721">
                <a:off x="563" y="2390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195" name="Rectangle 99"/>
              <p:cNvSpPr>
                <a:spLocks noChangeArrowheads="1"/>
              </p:cNvSpPr>
              <p:nvPr userDrawn="1"/>
            </p:nvSpPr>
            <p:spPr bwMode="ltGray">
              <a:xfrm rot="-4580623">
                <a:off x="594" y="2391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196" name="Rectangle 100"/>
              <p:cNvSpPr>
                <a:spLocks noChangeArrowheads="1"/>
              </p:cNvSpPr>
              <p:nvPr userDrawn="1"/>
            </p:nvSpPr>
            <p:spPr bwMode="ltGray">
              <a:xfrm rot="-5195129">
                <a:off x="355" y="2414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197" name="Rectangle 101"/>
              <p:cNvSpPr>
                <a:spLocks noChangeArrowheads="1"/>
              </p:cNvSpPr>
              <p:nvPr userDrawn="1"/>
            </p:nvSpPr>
            <p:spPr bwMode="ltGray">
              <a:xfrm rot="-5360484">
                <a:off x="385" y="2409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198" name="Rectangle 102"/>
              <p:cNvSpPr>
                <a:spLocks noChangeArrowheads="1"/>
              </p:cNvSpPr>
              <p:nvPr userDrawn="1"/>
            </p:nvSpPr>
            <p:spPr bwMode="ltGray">
              <a:xfrm rot="-5288939">
                <a:off x="418" y="2405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199" name="Rectangle 103"/>
              <p:cNvSpPr>
                <a:spLocks noChangeArrowheads="1"/>
              </p:cNvSpPr>
              <p:nvPr userDrawn="1"/>
            </p:nvSpPr>
            <p:spPr bwMode="ltGray">
              <a:xfrm rot="-5164854">
                <a:off x="449" y="2400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200" name="Rectangle 104"/>
              <p:cNvSpPr>
                <a:spLocks noChangeArrowheads="1"/>
              </p:cNvSpPr>
              <p:nvPr userDrawn="1"/>
            </p:nvSpPr>
            <p:spPr bwMode="ltGray">
              <a:xfrm rot="-6132163">
                <a:off x="206" y="2458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201" name="Rectangle 105"/>
              <p:cNvSpPr>
                <a:spLocks noChangeArrowheads="1"/>
              </p:cNvSpPr>
              <p:nvPr userDrawn="1"/>
            </p:nvSpPr>
            <p:spPr bwMode="ltGray">
              <a:xfrm rot="-6220433">
                <a:off x="237" y="2448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202" name="Rectangle 106"/>
              <p:cNvSpPr>
                <a:spLocks noChangeArrowheads="1"/>
              </p:cNvSpPr>
              <p:nvPr userDrawn="1"/>
            </p:nvSpPr>
            <p:spPr bwMode="ltGray">
              <a:xfrm rot="-6110943">
                <a:off x="266" y="2438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203" name="Rectangle 107"/>
              <p:cNvSpPr>
                <a:spLocks noChangeArrowheads="1"/>
              </p:cNvSpPr>
              <p:nvPr userDrawn="1"/>
            </p:nvSpPr>
            <p:spPr bwMode="ltGray">
              <a:xfrm rot="-5919570">
                <a:off x="292" y="2427"/>
                <a:ext cx="69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204" name="Rectangle 108"/>
              <p:cNvSpPr>
                <a:spLocks noChangeArrowheads="1"/>
              </p:cNvSpPr>
              <p:nvPr userDrawn="1"/>
            </p:nvSpPr>
            <p:spPr bwMode="ltGray">
              <a:xfrm rot="-7376291">
                <a:off x="5" y="2549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205" name="Rectangle 109"/>
              <p:cNvSpPr>
                <a:spLocks noChangeArrowheads="1"/>
              </p:cNvSpPr>
              <p:nvPr userDrawn="1"/>
            </p:nvSpPr>
            <p:spPr bwMode="ltGray">
              <a:xfrm rot="-7168347">
                <a:off x="64" y="2517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206" name="Rectangle 110"/>
              <p:cNvSpPr>
                <a:spLocks noChangeArrowheads="1"/>
              </p:cNvSpPr>
              <p:nvPr userDrawn="1"/>
            </p:nvSpPr>
            <p:spPr bwMode="ltGray">
              <a:xfrm rot="-6802416">
                <a:off x="92" y="2502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207" name="Rectangle 111"/>
              <p:cNvSpPr>
                <a:spLocks noChangeArrowheads="1"/>
              </p:cNvSpPr>
              <p:nvPr userDrawn="1"/>
            </p:nvSpPr>
            <p:spPr bwMode="ltGray">
              <a:xfrm rot="-6802416">
                <a:off x="119" y="2492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208" name="Rectangle 112"/>
              <p:cNvSpPr>
                <a:spLocks noChangeArrowheads="1"/>
              </p:cNvSpPr>
              <p:nvPr userDrawn="1"/>
            </p:nvSpPr>
            <p:spPr bwMode="ltGray">
              <a:xfrm rot="-6457704">
                <a:off x="150" y="2478"/>
                <a:ext cx="6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209" name="Rectangle 113"/>
              <p:cNvSpPr>
                <a:spLocks noChangeArrowheads="1"/>
              </p:cNvSpPr>
              <p:nvPr userDrawn="1"/>
            </p:nvSpPr>
            <p:spPr bwMode="ltGray">
              <a:xfrm rot="-1876771">
                <a:off x="0" y="3363"/>
                <a:ext cx="7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210" name="Rectangle 114"/>
              <p:cNvSpPr>
                <a:spLocks noChangeArrowheads="1"/>
              </p:cNvSpPr>
              <p:nvPr userDrawn="1"/>
            </p:nvSpPr>
            <p:spPr bwMode="ltGray">
              <a:xfrm rot="3283992">
                <a:off x="511" y="3478"/>
                <a:ext cx="242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211" name="Rectangle 115"/>
              <p:cNvSpPr>
                <a:spLocks noChangeArrowheads="1"/>
              </p:cNvSpPr>
              <p:nvPr userDrawn="1"/>
            </p:nvSpPr>
            <p:spPr bwMode="ltGray">
              <a:xfrm rot="3283992">
                <a:off x="35" y="2798"/>
                <a:ext cx="242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212" name="Rectangle 116"/>
              <p:cNvSpPr>
                <a:spLocks noChangeArrowheads="1"/>
              </p:cNvSpPr>
              <p:nvPr userDrawn="1"/>
            </p:nvSpPr>
            <p:spPr bwMode="ltGray">
              <a:xfrm rot="-1876771">
                <a:off x="700" y="2851"/>
                <a:ext cx="317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213" name="Rectangle 117"/>
              <p:cNvSpPr>
                <a:spLocks noChangeArrowheads="1"/>
              </p:cNvSpPr>
              <p:nvPr userDrawn="1"/>
            </p:nvSpPr>
            <p:spPr bwMode="ltGray">
              <a:xfrm rot="5908516">
                <a:off x="200" y="3915"/>
                <a:ext cx="138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214" name="Rectangle 118"/>
              <p:cNvSpPr>
                <a:spLocks noChangeArrowheads="1"/>
              </p:cNvSpPr>
              <p:nvPr userDrawn="1"/>
            </p:nvSpPr>
            <p:spPr bwMode="ltGray">
              <a:xfrm rot="6683973">
                <a:off x="45" y="3915"/>
                <a:ext cx="144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215" name="Rectangle 119"/>
              <p:cNvSpPr>
                <a:spLocks noChangeArrowheads="1"/>
              </p:cNvSpPr>
              <p:nvPr userDrawn="1"/>
            </p:nvSpPr>
            <p:spPr bwMode="ltGray">
              <a:xfrm rot="5245609">
                <a:off x="361" y="3893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216" name="Rectangle 120"/>
              <p:cNvSpPr>
                <a:spLocks noChangeArrowheads="1"/>
              </p:cNvSpPr>
              <p:nvPr userDrawn="1"/>
            </p:nvSpPr>
            <p:spPr bwMode="ltGray">
              <a:xfrm rot="4500520">
                <a:off x="522" y="3847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217" name="Rectangle 121"/>
              <p:cNvSpPr>
                <a:spLocks noChangeArrowheads="1"/>
              </p:cNvSpPr>
              <p:nvPr userDrawn="1"/>
            </p:nvSpPr>
            <p:spPr bwMode="ltGray">
              <a:xfrm rot="3805227">
                <a:off x="670" y="3778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218" name="Rectangle 122"/>
              <p:cNvSpPr>
                <a:spLocks noChangeArrowheads="1"/>
              </p:cNvSpPr>
              <p:nvPr userDrawn="1"/>
            </p:nvSpPr>
            <p:spPr bwMode="ltGray">
              <a:xfrm rot="3060138">
                <a:off x="813" y="3688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219" name="Rectangle 123"/>
              <p:cNvSpPr>
                <a:spLocks noChangeArrowheads="1"/>
              </p:cNvSpPr>
              <p:nvPr userDrawn="1"/>
            </p:nvSpPr>
            <p:spPr bwMode="ltGray">
              <a:xfrm rot="2090281">
                <a:off x="938" y="3582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220" name="Rectangle 124"/>
              <p:cNvSpPr>
                <a:spLocks noChangeArrowheads="1"/>
              </p:cNvSpPr>
              <p:nvPr userDrawn="1"/>
            </p:nvSpPr>
            <p:spPr bwMode="ltGray">
              <a:xfrm rot="-7168347">
                <a:off x="-18" y="2506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221" name="Rectangle 125"/>
              <p:cNvSpPr>
                <a:spLocks noChangeArrowheads="1"/>
              </p:cNvSpPr>
              <p:nvPr userDrawn="1"/>
            </p:nvSpPr>
            <p:spPr bwMode="ltGray">
              <a:xfrm rot="-6406501">
                <a:off x="136" y="2433"/>
                <a:ext cx="132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222" name="Rectangle 126"/>
              <p:cNvSpPr>
                <a:spLocks noChangeArrowheads="1"/>
              </p:cNvSpPr>
              <p:nvPr userDrawn="1"/>
            </p:nvSpPr>
            <p:spPr bwMode="ltGray">
              <a:xfrm rot="-4970620">
                <a:off x="447" y="2364"/>
                <a:ext cx="138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223" name="Rectangle 127"/>
              <p:cNvSpPr>
                <a:spLocks noChangeArrowheads="1"/>
              </p:cNvSpPr>
              <p:nvPr userDrawn="1"/>
            </p:nvSpPr>
            <p:spPr bwMode="ltGray">
              <a:xfrm rot="-4298502">
                <a:off x="597" y="2360"/>
                <a:ext cx="150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224" name="Rectangle 128"/>
              <p:cNvSpPr>
                <a:spLocks noChangeArrowheads="1"/>
              </p:cNvSpPr>
              <p:nvPr userDrawn="1"/>
            </p:nvSpPr>
            <p:spPr bwMode="ltGray">
              <a:xfrm rot="-3676305">
                <a:off x="739" y="2386"/>
                <a:ext cx="155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225" name="Rectangle 129"/>
              <p:cNvSpPr>
                <a:spLocks noChangeArrowheads="1"/>
              </p:cNvSpPr>
              <p:nvPr userDrawn="1"/>
            </p:nvSpPr>
            <p:spPr bwMode="ltGray">
              <a:xfrm rot="-3188616">
                <a:off x="869" y="2430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226" name="Rectangle 130"/>
              <p:cNvSpPr>
                <a:spLocks noChangeArrowheads="1"/>
              </p:cNvSpPr>
              <p:nvPr userDrawn="1"/>
            </p:nvSpPr>
            <p:spPr bwMode="ltGray">
              <a:xfrm rot="-2610246">
                <a:off x="984" y="2497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227" name="Rectangle 131"/>
              <p:cNvSpPr>
                <a:spLocks noChangeArrowheads="1"/>
              </p:cNvSpPr>
              <p:nvPr userDrawn="1"/>
            </p:nvSpPr>
            <p:spPr bwMode="ltGray">
              <a:xfrm rot="-2190008">
                <a:off x="1075" y="2585"/>
                <a:ext cx="173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228" name="Rectangle 132"/>
              <p:cNvSpPr>
                <a:spLocks noChangeArrowheads="1"/>
              </p:cNvSpPr>
              <p:nvPr userDrawn="1"/>
            </p:nvSpPr>
            <p:spPr bwMode="ltGray">
              <a:xfrm rot="-1728558">
                <a:off x="1147" y="2688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229" name="Rectangle 133"/>
              <p:cNvSpPr>
                <a:spLocks noChangeArrowheads="1"/>
              </p:cNvSpPr>
              <p:nvPr userDrawn="1"/>
            </p:nvSpPr>
            <p:spPr bwMode="ltGray">
              <a:xfrm rot="-1172118">
                <a:off x="1198" y="2805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230" name="Rectangle 134"/>
              <p:cNvSpPr>
                <a:spLocks noChangeArrowheads="1"/>
              </p:cNvSpPr>
              <p:nvPr userDrawn="1"/>
            </p:nvSpPr>
            <p:spPr bwMode="ltGray">
              <a:xfrm rot="-753845">
                <a:off x="1218" y="2930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231" name="Rectangle 135"/>
              <p:cNvSpPr>
                <a:spLocks noChangeArrowheads="1"/>
              </p:cNvSpPr>
              <p:nvPr userDrawn="1"/>
            </p:nvSpPr>
            <p:spPr bwMode="ltGray">
              <a:xfrm rot="-287823">
                <a:off x="1213" y="3066"/>
                <a:ext cx="167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232" name="Rectangle 136"/>
              <p:cNvSpPr>
                <a:spLocks noChangeArrowheads="1"/>
              </p:cNvSpPr>
              <p:nvPr userDrawn="1"/>
            </p:nvSpPr>
            <p:spPr bwMode="ltGray">
              <a:xfrm rot="696741">
                <a:off x="1126" y="3337"/>
                <a:ext cx="150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233" name="Rectangle 137"/>
              <p:cNvSpPr>
                <a:spLocks noChangeArrowheads="1"/>
              </p:cNvSpPr>
              <p:nvPr userDrawn="1"/>
            </p:nvSpPr>
            <p:spPr bwMode="ltGray">
              <a:xfrm rot="1529990">
                <a:off x="1041" y="3465"/>
                <a:ext cx="140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234" name="Freeform 138"/>
              <p:cNvSpPr>
                <a:spLocks/>
              </p:cNvSpPr>
              <p:nvPr userDrawn="1"/>
            </p:nvSpPr>
            <p:spPr bwMode="ltGray">
              <a:xfrm>
                <a:off x="850" y="3136"/>
                <a:ext cx="204" cy="120"/>
              </a:xfrm>
              <a:custGeom>
                <a:avLst/>
                <a:gdLst>
                  <a:gd name="T0" fmla="*/ 168 w 204"/>
                  <a:gd name="T1" fmla="*/ 120 h 120"/>
                  <a:gd name="T2" fmla="*/ 204 w 204"/>
                  <a:gd name="T3" fmla="*/ 12 h 120"/>
                  <a:gd name="T4" fmla="*/ 42 w 204"/>
                  <a:gd name="T5" fmla="*/ 0 h 120"/>
                  <a:gd name="T6" fmla="*/ 0 w 204"/>
                  <a:gd name="T7" fmla="*/ 108 h 120"/>
                  <a:gd name="T8" fmla="*/ 30 w 204"/>
                  <a:gd name="T9" fmla="*/ 114 h 120"/>
                  <a:gd name="T10" fmla="*/ 60 w 204"/>
                  <a:gd name="T11" fmla="*/ 30 h 120"/>
                  <a:gd name="T12" fmla="*/ 102 w 204"/>
                  <a:gd name="T13" fmla="*/ 36 h 120"/>
                  <a:gd name="T14" fmla="*/ 78 w 204"/>
                  <a:gd name="T15" fmla="*/ 108 h 120"/>
                  <a:gd name="T16" fmla="*/ 102 w 204"/>
                  <a:gd name="T17" fmla="*/ 108 h 120"/>
                  <a:gd name="T18" fmla="*/ 132 w 204"/>
                  <a:gd name="T19" fmla="*/ 36 h 120"/>
                  <a:gd name="T20" fmla="*/ 162 w 204"/>
                  <a:gd name="T21" fmla="*/ 36 h 120"/>
                  <a:gd name="T22" fmla="*/ 138 w 204"/>
                  <a:gd name="T23" fmla="*/ 114 h 120"/>
                  <a:gd name="T24" fmla="*/ 168 w 204"/>
                  <a:gd name="T25" fmla="*/ 120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04" h="120">
                    <a:moveTo>
                      <a:pt x="168" y="120"/>
                    </a:moveTo>
                    <a:lnTo>
                      <a:pt x="204" y="12"/>
                    </a:lnTo>
                    <a:lnTo>
                      <a:pt x="42" y="0"/>
                    </a:lnTo>
                    <a:lnTo>
                      <a:pt x="0" y="108"/>
                    </a:lnTo>
                    <a:lnTo>
                      <a:pt x="30" y="114"/>
                    </a:lnTo>
                    <a:lnTo>
                      <a:pt x="60" y="30"/>
                    </a:lnTo>
                    <a:lnTo>
                      <a:pt x="102" y="36"/>
                    </a:lnTo>
                    <a:lnTo>
                      <a:pt x="78" y="108"/>
                    </a:lnTo>
                    <a:lnTo>
                      <a:pt x="102" y="108"/>
                    </a:lnTo>
                    <a:lnTo>
                      <a:pt x="132" y="36"/>
                    </a:lnTo>
                    <a:lnTo>
                      <a:pt x="162" y="36"/>
                    </a:lnTo>
                    <a:lnTo>
                      <a:pt x="138" y="114"/>
                    </a:lnTo>
                    <a:lnTo>
                      <a:pt x="168" y="12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4235" name="Freeform 139"/>
              <p:cNvSpPr>
                <a:spLocks/>
              </p:cNvSpPr>
              <p:nvPr userDrawn="1"/>
            </p:nvSpPr>
            <p:spPr bwMode="ltGray">
              <a:xfrm>
                <a:off x="19" y="2722"/>
                <a:ext cx="90" cy="78"/>
              </a:xfrm>
              <a:custGeom>
                <a:avLst/>
                <a:gdLst>
                  <a:gd name="T0" fmla="*/ 66 w 90"/>
                  <a:gd name="T1" fmla="*/ 36 h 78"/>
                  <a:gd name="T2" fmla="*/ 66 w 90"/>
                  <a:gd name="T3" fmla="*/ 36 h 78"/>
                  <a:gd name="T4" fmla="*/ 18 w 90"/>
                  <a:gd name="T5" fmla="*/ 24 h 78"/>
                  <a:gd name="T6" fmla="*/ 0 w 90"/>
                  <a:gd name="T7" fmla="*/ 30 h 78"/>
                  <a:gd name="T8" fmla="*/ 36 w 90"/>
                  <a:gd name="T9" fmla="*/ 78 h 78"/>
                  <a:gd name="T10" fmla="*/ 48 w 90"/>
                  <a:gd name="T11" fmla="*/ 72 h 78"/>
                  <a:gd name="T12" fmla="*/ 24 w 90"/>
                  <a:gd name="T13" fmla="*/ 36 h 78"/>
                  <a:gd name="T14" fmla="*/ 24 w 90"/>
                  <a:gd name="T15" fmla="*/ 36 h 78"/>
                  <a:gd name="T16" fmla="*/ 72 w 90"/>
                  <a:gd name="T17" fmla="*/ 54 h 78"/>
                  <a:gd name="T18" fmla="*/ 90 w 90"/>
                  <a:gd name="T19" fmla="*/ 42 h 78"/>
                  <a:gd name="T20" fmla="*/ 54 w 90"/>
                  <a:gd name="T21" fmla="*/ 0 h 78"/>
                  <a:gd name="T22" fmla="*/ 42 w 90"/>
                  <a:gd name="T23" fmla="*/ 6 h 78"/>
                  <a:gd name="T24" fmla="*/ 66 w 90"/>
                  <a:gd name="T25" fmla="*/ 36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0" h="78">
                    <a:moveTo>
                      <a:pt x="66" y="36"/>
                    </a:moveTo>
                    <a:lnTo>
                      <a:pt x="66" y="36"/>
                    </a:lnTo>
                    <a:lnTo>
                      <a:pt x="18" y="24"/>
                    </a:lnTo>
                    <a:lnTo>
                      <a:pt x="0" y="30"/>
                    </a:lnTo>
                    <a:lnTo>
                      <a:pt x="36" y="78"/>
                    </a:lnTo>
                    <a:lnTo>
                      <a:pt x="48" y="72"/>
                    </a:lnTo>
                    <a:lnTo>
                      <a:pt x="24" y="36"/>
                    </a:lnTo>
                    <a:lnTo>
                      <a:pt x="24" y="36"/>
                    </a:lnTo>
                    <a:lnTo>
                      <a:pt x="72" y="54"/>
                    </a:lnTo>
                    <a:lnTo>
                      <a:pt x="90" y="42"/>
                    </a:lnTo>
                    <a:lnTo>
                      <a:pt x="54" y="0"/>
                    </a:lnTo>
                    <a:lnTo>
                      <a:pt x="42" y="6"/>
                    </a:lnTo>
                    <a:lnTo>
                      <a:pt x="66" y="36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4236" name="Freeform 140"/>
              <p:cNvSpPr>
                <a:spLocks/>
              </p:cNvSpPr>
              <p:nvPr userDrawn="1"/>
            </p:nvSpPr>
            <p:spPr bwMode="ltGray">
              <a:xfrm>
                <a:off x="97" y="2651"/>
                <a:ext cx="101" cy="89"/>
              </a:xfrm>
              <a:custGeom>
                <a:avLst/>
                <a:gdLst>
                  <a:gd name="T0" fmla="*/ 54 w 101"/>
                  <a:gd name="T1" fmla="*/ 89 h 89"/>
                  <a:gd name="T2" fmla="*/ 65 w 101"/>
                  <a:gd name="T3" fmla="*/ 83 h 89"/>
                  <a:gd name="T4" fmla="*/ 48 w 101"/>
                  <a:gd name="T5" fmla="*/ 35 h 89"/>
                  <a:gd name="T6" fmla="*/ 89 w 101"/>
                  <a:gd name="T7" fmla="*/ 65 h 89"/>
                  <a:gd name="T8" fmla="*/ 101 w 101"/>
                  <a:gd name="T9" fmla="*/ 59 h 89"/>
                  <a:gd name="T10" fmla="*/ 83 w 101"/>
                  <a:gd name="T11" fmla="*/ 0 h 89"/>
                  <a:gd name="T12" fmla="*/ 71 w 101"/>
                  <a:gd name="T13" fmla="*/ 12 h 89"/>
                  <a:gd name="T14" fmla="*/ 83 w 101"/>
                  <a:gd name="T15" fmla="*/ 41 h 89"/>
                  <a:gd name="T16" fmla="*/ 48 w 101"/>
                  <a:gd name="T17" fmla="*/ 23 h 89"/>
                  <a:gd name="T18" fmla="*/ 36 w 101"/>
                  <a:gd name="T19" fmla="*/ 29 h 89"/>
                  <a:gd name="T20" fmla="*/ 45 w 101"/>
                  <a:gd name="T21" fmla="*/ 68 h 89"/>
                  <a:gd name="T22" fmla="*/ 18 w 101"/>
                  <a:gd name="T23" fmla="*/ 41 h 89"/>
                  <a:gd name="T24" fmla="*/ 0 w 101"/>
                  <a:gd name="T25" fmla="*/ 53 h 89"/>
                  <a:gd name="T26" fmla="*/ 54 w 101"/>
                  <a:gd name="T27" fmla="*/ 89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1" h="89">
                    <a:moveTo>
                      <a:pt x="54" y="89"/>
                    </a:moveTo>
                    <a:lnTo>
                      <a:pt x="65" y="83"/>
                    </a:lnTo>
                    <a:lnTo>
                      <a:pt x="48" y="35"/>
                    </a:lnTo>
                    <a:lnTo>
                      <a:pt x="89" y="65"/>
                    </a:lnTo>
                    <a:lnTo>
                      <a:pt x="101" y="59"/>
                    </a:lnTo>
                    <a:lnTo>
                      <a:pt x="83" y="0"/>
                    </a:lnTo>
                    <a:lnTo>
                      <a:pt x="71" y="12"/>
                    </a:lnTo>
                    <a:lnTo>
                      <a:pt x="83" y="41"/>
                    </a:lnTo>
                    <a:lnTo>
                      <a:pt x="48" y="23"/>
                    </a:lnTo>
                    <a:lnTo>
                      <a:pt x="36" y="29"/>
                    </a:lnTo>
                    <a:lnTo>
                      <a:pt x="45" y="68"/>
                    </a:lnTo>
                    <a:lnTo>
                      <a:pt x="18" y="41"/>
                    </a:lnTo>
                    <a:lnTo>
                      <a:pt x="0" y="53"/>
                    </a:lnTo>
                    <a:lnTo>
                      <a:pt x="54" y="89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4237" name="Freeform 141"/>
              <p:cNvSpPr>
                <a:spLocks/>
              </p:cNvSpPr>
              <p:nvPr userDrawn="1"/>
            </p:nvSpPr>
            <p:spPr bwMode="ltGray">
              <a:xfrm>
                <a:off x="677" y="3502"/>
                <a:ext cx="83" cy="78"/>
              </a:xfrm>
              <a:custGeom>
                <a:avLst/>
                <a:gdLst>
                  <a:gd name="T0" fmla="*/ 36 w 83"/>
                  <a:gd name="T1" fmla="*/ 78 h 78"/>
                  <a:gd name="T2" fmla="*/ 83 w 83"/>
                  <a:gd name="T3" fmla="*/ 48 h 78"/>
                  <a:gd name="T4" fmla="*/ 54 w 83"/>
                  <a:gd name="T5" fmla="*/ 0 h 78"/>
                  <a:gd name="T6" fmla="*/ 0 w 83"/>
                  <a:gd name="T7" fmla="*/ 30 h 78"/>
                  <a:gd name="T8" fmla="*/ 6 w 83"/>
                  <a:gd name="T9" fmla="*/ 36 h 78"/>
                  <a:gd name="T10" fmla="*/ 42 w 83"/>
                  <a:gd name="T11" fmla="*/ 18 h 78"/>
                  <a:gd name="T12" fmla="*/ 54 w 83"/>
                  <a:gd name="T13" fmla="*/ 30 h 78"/>
                  <a:gd name="T14" fmla="*/ 24 w 83"/>
                  <a:gd name="T15" fmla="*/ 48 h 78"/>
                  <a:gd name="T16" fmla="*/ 30 w 83"/>
                  <a:gd name="T17" fmla="*/ 54 h 78"/>
                  <a:gd name="T18" fmla="*/ 60 w 83"/>
                  <a:gd name="T19" fmla="*/ 36 h 78"/>
                  <a:gd name="T20" fmla="*/ 66 w 83"/>
                  <a:gd name="T21" fmla="*/ 48 h 78"/>
                  <a:gd name="T22" fmla="*/ 30 w 83"/>
                  <a:gd name="T23" fmla="*/ 66 h 78"/>
                  <a:gd name="T24" fmla="*/ 36 w 83"/>
                  <a:gd name="T25" fmla="*/ 78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3" h="78">
                    <a:moveTo>
                      <a:pt x="36" y="78"/>
                    </a:moveTo>
                    <a:lnTo>
                      <a:pt x="83" y="48"/>
                    </a:lnTo>
                    <a:lnTo>
                      <a:pt x="54" y="0"/>
                    </a:lnTo>
                    <a:lnTo>
                      <a:pt x="0" y="30"/>
                    </a:lnTo>
                    <a:lnTo>
                      <a:pt x="6" y="36"/>
                    </a:lnTo>
                    <a:lnTo>
                      <a:pt x="42" y="18"/>
                    </a:lnTo>
                    <a:lnTo>
                      <a:pt x="54" y="30"/>
                    </a:lnTo>
                    <a:lnTo>
                      <a:pt x="24" y="48"/>
                    </a:lnTo>
                    <a:lnTo>
                      <a:pt x="30" y="54"/>
                    </a:lnTo>
                    <a:lnTo>
                      <a:pt x="60" y="36"/>
                    </a:lnTo>
                    <a:lnTo>
                      <a:pt x="66" y="48"/>
                    </a:lnTo>
                    <a:lnTo>
                      <a:pt x="30" y="66"/>
                    </a:lnTo>
                    <a:lnTo>
                      <a:pt x="36" y="7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4238" name="Freeform 142"/>
              <p:cNvSpPr>
                <a:spLocks/>
              </p:cNvSpPr>
              <p:nvPr userDrawn="1"/>
            </p:nvSpPr>
            <p:spPr bwMode="ltGray">
              <a:xfrm>
                <a:off x="940" y="2782"/>
                <a:ext cx="90" cy="72"/>
              </a:xfrm>
              <a:custGeom>
                <a:avLst/>
                <a:gdLst>
                  <a:gd name="T0" fmla="*/ 90 w 90"/>
                  <a:gd name="T1" fmla="*/ 30 h 72"/>
                  <a:gd name="T2" fmla="*/ 66 w 90"/>
                  <a:gd name="T3" fmla="*/ 0 h 72"/>
                  <a:gd name="T4" fmla="*/ 0 w 90"/>
                  <a:gd name="T5" fmla="*/ 36 h 72"/>
                  <a:gd name="T6" fmla="*/ 24 w 90"/>
                  <a:gd name="T7" fmla="*/ 72 h 72"/>
                  <a:gd name="T8" fmla="*/ 36 w 90"/>
                  <a:gd name="T9" fmla="*/ 66 h 72"/>
                  <a:gd name="T10" fmla="*/ 18 w 90"/>
                  <a:gd name="T11" fmla="*/ 42 h 72"/>
                  <a:gd name="T12" fmla="*/ 36 w 90"/>
                  <a:gd name="T13" fmla="*/ 30 h 72"/>
                  <a:gd name="T14" fmla="*/ 54 w 90"/>
                  <a:gd name="T15" fmla="*/ 54 h 72"/>
                  <a:gd name="T16" fmla="*/ 60 w 90"/>
                  <a:gd name="T17" fmla="*/ 48 h 72"/>
                  <a:gd name="T18" fmla="*/ 48 w 90"/>
                  <a:gd name="T19" fmla="*/ 24 h 72"/>
                  <a:gd name="T20" fmla="*/ 60 w 90"/>
                  <a:gd name="T21" fmla="*/ 12 h 72"/>
                  <a:gd name="T22" fmla="*/ 78 w 90"/>
                  <a:gd name="T23" fmla="*/ 42 h 72"/>
                  <a:gd name="T24" fmla="*/ 90 w 90"/>
                  <a:gd name="T25" fmla="*/ 30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0" h="72">
                    <a:moveTo>
                      <a:pt x="90" y="30"/>
                    </a:moveTo>
                    <a:lnTo>
                      <a:pt x="66" y="0"/>
                    </a:lnTo>
                    <a:lnTo>
                      <a:pt x="0" y="36"/>
                    </a:lnTo>
                    <a:lnTo>
                      <a:pt x="24" y="72"/>
                    </a:lnTo>
                    <a:lnTo>
                      <a:pt x="36" y="66"/>
                    </a:lnTo>
                    <a:lnTo>
                      <a:pt x="18" y="42"/>
                    </a:lnTo>
                    <a:lnTo>
                      <a:pt x="36" y="30"/>
                    </a:lnTo>
                    <a:lnTo>
                      <a:pt x="54" y="54"/>
                    </a:lnTo>
                    <a:lnTo>
                      <a:pt x="60" y="48"/>
                    </a:lnTo>
                    <a:lnTo>
                      <a:pt x="48" y="24"/>
                    </a:lnTo>
                    <a:lnTo>
                      <a:pt x="60" y="12"/>
                    </a:lnTo>
                    <a:lnTo>
                      <a:pt x="78" y="42"/>
                    </a:lnTo>
                    <a:lnTo>
                      <a:pt x="90" y="3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4239" name="Freeform 143"/>
              <p:cNvSpPr>
                <a:spLocks/>
              </p:cNvSpPr>
              <p:nvPr userDrawn="1"/>
            </p:nvSpPr>
            <p:spPr bwMode="ltGray">
              <a:xfrm>
                <a:off x="898" y="2716"/>
                <a:ext cx="90" cy="84"/>
              </a:xfrm>
              <a:custGeom>
                <a:avLst/>
                <a:gdLst>
                  <a:gd name="T0" fmla="*/ 42 w 90"/>
                  <a:gd name="T1" fmla="*/ 60 h 84"/>
                  <a:gd name="T2" fmla="*/ 42 w 90"/>
                  <a:gd name="T3" fmla="*/ 60 h 84"/>
                  <a:gd name="T4" fmla="*/ 72 w 90"/>
                  <a:gd name="T5" fmla="*/ 12 h 84"/>
                  <a:gd name="T6" fmla="*/ 66 w 90"/>
                  <a:gd name="T7" fmla="*/ 0 h 84"/>
                  <a:gd name="T8" fmla="*/ 0 w 90"/>
                  <a:gd name="T9" fmla="*/ 42 h 84"/>
                  <a:gd name="T10" fmla="*/ 6 w 90"/>
                  <a:gd name="T11" fmla="*/ 54 h 84"/>
                  <a:gd name="T12" fmla="*/ 54 w 90"/>
                  <a:gd name="T13" fmla="*/ 24 h 84"/>
                  <a:gd name="T14" fmla="*/ 54 w 90"/>
                  <a:gd name="T15" fmla="*/ 24 h 84"/>
                  <a:gd name="T16" fmla="*/ 18 w 90"/>
                  <a:gd name="T17" fmla="*/ 72 h 84"/>
                  <a:gd name="T18" fmla="*/ 24 w 90"/>
                  <a:gd name="T19" fmla="*/ 84 h 84"/>
                  <a:gd name="T20" fmla="*/ 90 w 90"/>
                  <a:gd name="T21" fmla="*/ 42 h 84"/>
                  <a:gd name="T22" fmla="*/ 84 w 90"/>
                  <a:gd name="T23" fmla="*/ 30 h 84"/>
                  <a:gd name="T24" fmla="*/ 42 w 90"/>
                  <a:gd name="T25" fmla="*/ 60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0" h="84">
                    <a:moveTo>
                      <a:pt x="42" y="60"/>
                    </a:moveTo>
                    <a:lnTo>
                      <a:pt x="42" y="60"/>
                    </a:lnTo>
                    <a:lnTo>
                      <a:pt x="72" y="12"/>
                    </a:lnTo>
                    <a:lnTo>
                      <a:pt x="66" y="0"/>
                    </a:lnTo>
                    <a:lnTo>
                      <a:pt x="0" y="42"/>
                    </a:lnTo>
                    <a:lnTo>
                      <a:pt x="6" y="54"/>
                    </a:lnTo>
                    <a:lnTo>
                      <a:pt x="54" y="24"/>
                    </a:lnTo>
                    <a:lnTo>
                      <a:pt x="54" y="24"/>
                    </a:lnTo>
                    <a:lnTo>
                      <a:pt x="18" y="72"/>
                    </a:lnTo>
                    <a:lnTo>
                      <a:pt x="24" y="84"/>
                    </a:lnTo>
                    <a:lnTo>
                      <a:pt x="90" y="42"/>
                    </a:lnTo>
                    <a:lnTo>
                      <a:pt x="84" y="30"/>
                    </a:lnTo>
                    <a:lnTo>
                      <a:pt x="42" y="6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4240" name="Freeform 144"/>
              <p:cNvSpPr>
                <a:spLocks/>
              </p:cNvSpPr>
              <p:nvPr userDrawn="1"/>
            </p:nvSpPr>
            <p:spPr bwMode="ltGray">
              <a:xfrm>
                <a:off x="7" y="3837"/>
                <a:ext cx="6" cy="12"/>
              </a:xfrm>
              <a:custGeom>
                <a:avLst/>
                <a:gdLst>
                  <a:gd name="T0" fmla="*/ 6 w 6"/>
                  <a:gd name="T1" fmla="*/ 0 h 12"/>
                  <a:gd name="T2" fmla="*/ 6 w 6"/>
                  <a:gd name="T3" fmla="*/ 0 h 12"/>
                  <a:gd name="T4" fmla="*/ 0 w 6"/>
                  <a:gd name="T5" fmla="*/ 0 h 12"/>
                  <a:gd name="T6" fmla="*/ 0 w 6"/>
                  <a:gd name="T7" fmla="*/ 0 h 12"/>
                  <a:gd name="T8" fmla="*/ 0 w 6"/>
                  <a:gd name="T9" fmla="*/ 12 h 12"/>
                  <a:gd name="T10" fmla="*/ 6 w 6"/>
                  <a:gd name="T11" fmla="*/ 0 h 12"/>
                  <a:gd name="T12" fmla="*/ 6 w 6"/>
                  <a:gd name="T13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" h="12">
                    <a:moveTo>
                      <a:pt x="6" y="0"/>
                    </a:move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12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4241" name="Freeform 145"/>
              <p:cNvSpPr>
                <a:spLocks/>
              </p:cNvSpPr>
              <p:nvPr userDrawn="1"/>
            </p:nvSpPr>
            <p:spPr bwMode="ltGray">
              <a:xfrm>
                <a:off x="7" y="2555"/>
                <a:ext cx="30" cy="48"/>
              </a:xfrm>
              <a:custGeom>
                <a:avLst/>
                <a:gdLst>
                  <a:gd name="T0" fmla="*/ 18 w 30"/>
                  <a:gd name="T1" fmla="*/ 48 h 48"/>
                  <a:gd name="T2" fmla="*/ 18 w 30"/>
                  <a:gd name="T3" fmla="*/ 48 h 48"/>
                  <a:gd name="T4" fmla="*/ 30 w 30"/>
                  <a:gd name="T5" fmla="*/ 42 h 48"/>
                  <a:gd name="T6" fmla="*/ 0 w 30"/>
                  <a:gd name="T7" fmla="*/ 0 h 48"/>
                  <a:gd name="T8" fmla="*/ 0 w 30"/>
                  <a:gd name="T9" fmla="*/ 24 h 48"/>
                  <a:gd name="T10" fmla="*/ 18 w 30"/>
                  <a:gd name="T11" fmla="*/ 48 h 48"/>
                  <a:gd name="T12" fmla="*/ 18 w 30"/>
                  <a:gd name="T13" fmla="*/ 48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" h="48">
                    <a:moveTo>
                      <a:pt x="18" y="48"/>
                    </a:moveTo>
                    <a:lnTo>
                      <a:pt x="18" y="48"/>
                    </a:lnTo>
                    <a:lnTo>
                      <a:pt x="30" y="42"/>
                    </a:lnTo>
                    <a:lnTo>
                      <a:pt x="0" y="0"/>
                    </a:lnTo>
                    <a:lnTo>
                      <a:pt x="0" y="24"/>
                    </a:lnTo>
                    <a:lnTo>
                      <a:pt x="18" y="48"/>
                    </a:lnTo>
                    <a:lnTo>
                      <a:pt x="18" y="4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4242" name="Freeform 146"/>
              <p:cNvSpPr>
                <a:spLocks/>
              </p:cNvSpPr>
              <p:nvPr userDrawn="1"/>
            </p:nvSpPr>
            <p:spPr bwMode="ltGray">
              <a:xfrm>
                <a:off x="7" y="3843"/>
                <a:ext cx="36" cy="66"/>
              </a:xfrm>
              <a:custGeom>
                <a:avLst/>
                <a:gdLst>
                  <a:gd name="T0" fmla="*/ 36 w 36"/>
                  <a:gd name="T1" fmla="*/ 0 h 66"/>
                  <a:gd name="T2" fmla="*/ 24 w 36"/>
                  <a:gd name="T3" fmla="*/ 0 h 66"/>
                  <a:gd name="T4" fmla="*/ 24 w 36"/>
                  <a:gd name="T5" fmla="*/ 0 h 66"/>
                  <a:gd name="T6" fmla="*/ 0 w 36"/>
                  <a:gd name="T7" fmla="*/ 36 h 66"/>
                  <a:gd name="T8" fmla="*/ 0 w 36"/>
                  <a:gd name="T9" fmla="*/ 66 h 66"/>
                  <a:gd name="T10" fmla="*/ 36 w 36"/>
                  <a:gd name="T11" fmla="*/ 0 h 66"/>
                  <a:gd name="T12" fmla="*/ 36 w 36"/>
                  <a:gd name="T13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" h="66">
                    <a:moveTo>
                      <a:pt x="36" y="0"/>
                    </a:moveTo>
                    <a:lnTo>
                      <a:pt x="24" y="0"/>
                    </a:lnTo>
                    <a:lnTo>
                      <a:pt x="24" y="0"/>
                    </a:lnTo>
                    <a:lnTo>
                      <a:pt x="0" y="36"/>
                    </a:lnTo>
                    <a:lnTo>
                      <a:pt x="0" y="66"/>
                    </a:lnTo>
                    <a:lnTo>
                      <a:pt x="36" y="0"/>
                    </a:lnTo>
                    <a:lnTo>
                      <a:pt x="36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4243" name="Rectangle 147"/>
              <p:cNvSpPr>
                <a:spLocks noChangeArrowheads="1"/>
              </p:cNvSpPr>
              <p:nvPr userDrawn="1"/>
            </p:nvSpPr>
            <p:spPr bwMode="ltGray">
              <a:xfrm rot="244926">
                <a:off x="1177" y="3201"/>
                <a:ext cx="161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244" name="Rectangle 148"/>
              <p:cNvSpPr>
                <a:spLocks noChangeArrowheads="1"/>
              </p:cNvSpPr>
              <p:nvPr userDrawn="1"/>
            </p:nvSpPr>
            <p:spPr bwMode="ltGray">
              <a:xfrm rot="-5598588">
                <a:off x="290" y="2386"/>
                <a:ext cx="138" cy="12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4245" name="Freeform 149"/>
              <p:cNvSpPr>
                <a:spLocks/>
              </p:cNvSpPr>
              <p:nvPr userDrawn="1"/>
            </p:nvSpPr>
            <p:spPr bwMode="ltGray">
              <a:xfrm>
                <a:off x="139" y="3573"/>
                <a:ext cx="144" cy="154"/>
              </a:xfrm>
              <a:custGeom>
                <a:avLst/>
                <a:gdLst>
                  <a:gd name="T0" fmla="*/ 0 w 144"/>
                  <a:gd name="T1" fmla="*/ 102 h 154"/>
                  <a:gd name="T2" fmla="*/ 59 w 144"/>
                  <a:gd name="T3" fmla="*/ 154 h 154"/>
                  <a:gd name="T4" fmla="*/ 117 w 144"/>
                  <a:gd name="T5" fmla="*/ 120 h 154"/>
                  <a:gd name="T6" fmla="*/ 62 w 144"/>
                  <a:gd name="T7" fmla="*/ 55 h 154"/>
                  <a:gd name="T8" fmla="*/ 104 w 144"/>
                  <a:gd name="T9" fmla="*/ 34 h 154"/>
                  <a:gd name="T10" fmla="*/ 117 w 144"/>
                  <a:gd name="T11" fmla="*/ 53 h 154"/>
                  <a:gd name="T12" fmla="*/ 141 w 144"/>
                  <a:gd name="T13" fmla="*/ 47 h 154"/>
                  <a:gd name="T14" fmla="*/ 97 w 144"/>
                  <a:gd name="T15" fmla="*/ 2 h 154"/>
                  <a:gd name="T16" fmla="*/ 36 w 144"/>
                  <a:gd name="T17" fmla="*/ 33 h 154"/>
                  <a:gd name="T18" fmla="*/ 90 w 144"/>
                  <a:gd name="T19" fmla="*/ 107 h 154"/>
                  <a:gd name="T20" fmla="*/ 28 w 144"/>
                  <a:gd name="T21" fmla="*/ 101 h 154"/>
                  <a:gd name="T22" fmla="*/ 0 w 144"/>
                  <a:gd name="T23" fmla="*/ 102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44" h="154">
                    <a:moveTo>
                      <a:pt x="0" y="102"/>
                    </a:moveTo>
                    <a:cubicBezTo>
                      <a:pt x="6" y="140"/>
                      <a:pt x="25" y="154"/>
                      <a:pt x="59" y="154"/>
                    </a:cubicBezTo>
                    <a:cubicBezTo>
                      <a:pt x="111" y="152"/>
                      <a:pt x="106" y="130"/>
                      <a:pt x="117" y="120"/>
                    </a:cubicBezTo>
                    <a:cubicBezTo>
                      <a:pt x="119" y="61"/>
                      <a:pt x="84" y="84"/>
                      <a:pt x="62" y="55"/>
                    </a:cubicBezTo>
                    <a:cubicBezTo>
                      <a:pt x="59" y="42"/>
                      <a:pt x="78" y="11"/>
                      <a:pt x="104" y="34"/>
                    </a:cubicBezTo>
                    <a:cubicBezTo>
                      <a:pt x="108" y="41"/>
                      <a:pt x="111" y="51"/>
                      <a:pt x="117" y="53"/>
                    </a:cubicBezTo>
                    <a:cubicBezTo>
                      <a:pt x="123" y="55"/>
                      <a:pt x="144" y="55"/>
                      <a:pt x="141" y="47"/>
                    </a:cubicBezTo>
                    <a:cubicBezTo>
                      <a:pt x="138" y="39"/>
                      <a:pt x="126" y="5"/>
                      <a:pt x="97" y="2"/>
                    </a:cubicBezTo>
                    <a:cubicBezTo>
                      <a:pt x="77" y="0"/>
                      <a:pt x="48" y="0"/>
                      <a:pt x="36" y="33"/>
                    </a:cubicBezTo>
                    <a:cubicBezTo>
                      <a:pt x="15" y="89"/>
                      <a:pt x="83" y="79"/>
                      <a:pt x="90" y="107"/>
                    </a:cubicBezTo>
                    <a:cubicBezTo>
                      <a:pt x="96" y="130"/>
                      <a:pt x="34" y="147"/>
                      <a:pt x="28" y="101"/>
                    </a:cubicBezTo>
                    <a:cubicBezTo>
                      <a:pt x="12" y="104"/>
                      <a:pt x="15" y="98"/>
                      <a:pt x="0" y="102"/>
                    </a:cubicBez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4246" name="Freeform 150"/>
              <p:cNvSpPr>
                <a:spLocks/>
              </p:cNvSpPr>
              <p:nvPr userDrawn="1"/>
            </p:nvSpPr>
            <p:spPr bwMode="ltGray">
              <a:xfrm rot="-2857037">
                <a:off x="619" y="3550"/>
                <a:ext cx="68" cy="69"/>
              </a:xfrm>
              <a:custGeom>
                <a:avLst/>
                <a:gdLst>
                  <a:gd name="T0" fmla="*/ 0 w 144"/>
                  <a:gd name="T1" fmla="*/ 102 h 154"/>
                  <a:gd name="T2" fmla="*/ 59 w 144"/>
                  <a:gd name="T3" fmla="*/ 154 h 154"/>
                  <a:gd name="T4" fmla="*/ 117 w 144"/>
                  <a:gd name="T5" fmla="*/ 120 h 154"/>
                  <a:gd name="T6" fmla="*/ 62 w 144"/>
                  <a:gd name="T7" fmla="*/ 55 h 154"/>
                  <a:gd name="T8" fmla="*/ 104 w 144"/>
                  <a:gd name="T9" fmla="*/ 34 h 154"/>
                  <a:gd name="T10" fmla="*/ 117 w 144"/>
                  <a:gd name="T11" fmla="*/ 53 h 154"/>
                  <a:gd name="T12" fmla="*/ 141 w 144"/>
                  <a:gd name="T13" fmla="*/ 47 h 154"/>
                  <a:gd name="T14" fmla="*/ 97 w 144"/>
                  <a:gd name="T15" fmla="*/ 2 h 154"/>
                  <a:gd name="T16" fmla="*/ 36 w 144"/>
                  <a:gd name="T17" fmla="*/ 33 h 154"/>
                  <a:gd name="T18" fmla="*/ 90 w 144"/>
                  <a:gd name="T19" fmla="*/ 107 h 154"/>
                  <a:gd name="T20" fmla="*/ 28 w 144"/>
                  <a:gd name="T21" fmla="*/ 101 h 154"/>
                  <a:gd name="T22" fmla="*/ 0 w 144"/>
                  <a:gd name="T23" fmla="*/ 102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44" h="154">
                    <a:moveTo>
                      <a:pt x="0" y="102"/>
                    </a:moveTo>
                    <a:cubicBezTo>
                      <a:pt x="6" y="140"/>
                      <a:pt x="25" y="154"/>
                      <a:pt x="59" y="154"/>
                    </a:cubicBezTo>
                    <a:cubicBezTo>
                      <a:pt x="111" y="152"/>
                      <a:pt x="106" y="130"/>
                      <a:pt x="117" y="120"/>
                    </a:cubicBezTo>
                    <a:cubicBezTo>
                      <a:pt x="113" y="47"/>
                      <a:pt x="84" y="84"/>
                      <a:pt x="62" y="55"/>
                    </a:cubicBezTo>
                    <a:cubicBezTo>
                      <a:pt x="59" y="42"/>
                      <a:pt x="78" y="11"/>
                      <a:pt x="104" y="34"/>
                    </a:cubicBezTo>
                    <a:cubicBezTo>
                      <a:pt x="108" y="41"/>
                      <a:pt x="111" y="51"/>
                      <a:pt x="117" y="53"/>
                    </a:cubicBezTo>
                    <a:cubicBezTo>
                      <a:pt x="123" y="55"/>
                      <a:pt x="144" y="55"/>
                      <a:pt x="141" y="47"/>
                    </a:cubicBezTo>
                    <a:cubicBezTo>
                      <a:pt x="138" y="39"/>
                      <a:pt x="126" y="5"/>
                      <a:pt x="97" y="2"/>
                    </a:cubicBezTo>
                    <a:cubicBezTo>
                      <a:pt x="77" y="0"/>
                      <a:pt x="48" y="0"/>
                      <a:pt x="36" y="33"/>
                    </a:cubicBezTo>
                    <a:cubicBezTo>
                      <a:pt x="15" y="89"/>
                      <a:pt x="83" y="79"/>
                      <a:pt x="90" y="107"/>
                    </a:cubicBezTo>
                    <a:cubicBezTo>
                      <a:pt x="96" y="130"/>
                      <a:pt x="34" y="147"/>
                      <a:pt x="28" y="101"/>
                    </a:cubicBezTo>
                    <a:cubicBezTo>
                      <a:pt x="12" y="104"/>
                      <a:pt x="15" y="98"/>
                      <a:pt x="0" y="102"/>
                    </a:cubicBez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4247" name="Freeform 151"/>
              <p:cNvSpPr>
                <a:spLocks/>
              </p:cNvSpPr>
              <p:nvPr userDrawn="1"/>
            </p:nvSpPr>
            <p:spPr bwMode="ltGray">
              <a:xfrm>
                <a:off x="235" y="2503"/>
                <a:ext cx="348" cy="1272"/>
              </a:xfrm>
              <a:custGeom>
                <a:avLst/>
                <a:gdLst>
                  <a:gd name="T0" fmla="*/ 0 w 348"/>
                  <a:gd name="T1" fmla="*/ 0 h 1272"/>
                  <a:gd name="T2" fmla="*/ 287 w 348"/>
                  <a:gd name="T3" fmla="*/ 582 h 1272"/>
                  <a:gd name="T4" fmla="*/ 348 w 348"/>
                  <a:gd name="T5" fmla="*/ 1272 h 1272"/>
                  <a:gd name="T6" fmla="*/ 54 w 348"/>
                  <a:gd name="T7" fmla="*/ 676 h 1272"/>
                  <a:gd name="T8" fmla="*/ 0 w 348"/>
                  <a:gd name="T9" fmla="*/ 0 h 12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8" h="1272">
                    <a:moveTo>
                      <a:pt x="0" y="0"/>
                    </a:moveTo>
                    <a:lnTo>
                      <a:pt x="287" y="582"/>
                    </a:lnTo>
                    <a:lnTo>
                      <a:pt x="348" y="1272"/>
                    </a:lnTo>
                    <a:lnTo>
                      <a:pt x="54" y="676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2">
                      <a:gamma/>
                      <a:shade val="96863"/>
                      <a:invGamma/>
                    </a:schemeClr>
                  </a:gs>
                </a:gsLst>
                <a:lin ang="189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4248" name="Oval 152"/>
              <p:cNvSpPr>
                <a:spLocks noChangeArrowheads="1"/>
              </p:cNvSpPr>
              <p:nvPr userDrawn="1"/>
            </p:nvSpPr>
            <p:spPr bwMode="ltGray">
              <a:xfrm rot="-1684349">
                <a:off x="296" y="3047"/>
                <a:ext cx="221" cy="174"/>
              </a:xfrm>
              <a:prstGeom prst="ellipse">
                <a:avLst/>
              </a:prstGeom>
              <a:gradFill rotWithShape="0">
                <a:gsLst>
                  <a:gs pos="0">
                    <a:schemeClr val="bg2">
                      <a:gamma/>
                      <a:shade val="90980"/>
                      <a:invGamma/>
                    </a:schemeClr>
                  </a:gs>
                  <a:gs pos="50000">
                    <a:schemeClr val="bg2"/>
                  </a:gs>
                  <a:gs pos="100000">
                    <a:schemeClr val="bg2">
                      <a:gamma/>
                      <a:shade val="90980"/>
                      <a:invGamma/>
                    </a:schemeClr>
                  </a:gs>
                </a:gsLst>
                <a:lin ang="189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</p:grpSp>
      </p:grpSp>
      <p:sp>
        <p:nvSpPr>
          <p:cNvPr id="4249" name="Rectangle 153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301625" y="228600"/>
            <a:ext cx="854075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altLang="zh-TW" smtClean="0"/>
              <a:t>Klik om het opmaakprofiel te bewerken</a:t>
            </a:r>
          </a:p>
        </p:txBody>
      </p:sp>
      <p:sp>
        <p:nvSpPr>
          <p:cNvPr id="4250" name="Rectangle 15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1625" y="6245225"/>
            <a:ext cx="2289175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latin typeface="Arial" charset="0"/>
                <a:ea typeface="新細明體" pitchFamily="18" charset="-120"/>
              </a:defRPr>
            </a:lvl1pPr>
          </a:lstStyle>
          <a:p>
            <a:endParaRPr lang="nl-NL" altLang="zh-TW"/>
          </a:p>
        </p:txBody>
      </p:sp>
      <p:sp>
        <p:nvSpPr>
          <p:cNvPr id="4251" name="Rectangle 15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latin typeface="Arial" charset="0"/>
                <a:ea typeface="新細明體" pitchFamily="18" charset="-120"/>
              </a:defRPr>
            </a:lvl1pPr>
          </a:lstStyle>
          <a:p>
            <a:endParaRPr lang="nl-NL" altLang="zh-TW"/>
          </a:p>
        </p:txBody>
      </p:sp>
      <p:sp>
        <p:nvSpPr>
          <p:cNvPr id="4252" name="Rectangle 15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289175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latin typeface="Arial" charset="0"/>
                <a:ea typeface="新細明體" pitchFamily="18" charset="-120"/>
              </a:defRPr>
            </a:lvl1pPr>
          </a:lstStyle>
          <a:p>
            <a:fld id="{09046AF6-5801-47E2-8192-4EA35DFD4B2D}" type="slidenum">
              <a:rPr lang="zh-TW" altLang="nl-NL"/>
              <a:pPr/>
              <a:t>‹Nº›</a:t>
            </a:fld>
            <a:endParaRPr lang="nl-NL" altLang="zh-TW"/>
          </a:p>
        </p:txBody>
      </p:sp>
      <p:sp>
        <p:nvSpPr>
          <p:cNvPr id="4253" name="Rectangle 157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301625" y="1600200"/>
            <a:ext cx="8540750" cy="4498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altLang="zh-TW" smtClean="0"/>
              <a:t>Klik om de opmaakprofielen van de modeltekst te bewerken</a:t>
            </a:r>
          </a:p>
          <a:p>
            <a:pPr lvl="1"/>
            <a:r>
              <a:rPr lang="nl-NL" altLang="zh-TW" smtClean="0"/>
              <a:t>Tweede niveau</a:t>
            </a:r>
          </a:p>
          <a:p>
            <a:pPr lvl="2"/>
            <a:r>
              <a:rPr lang="nl-NL" altLang="zh-TW" smtClean="0"/>
              <a:t>Derde niveau</a:t>
            </a:r>
          </a:p>
          <a:p>
            <a:pPr lvl="3"/>
            <a:r>
              <a:rPr lang="nl-NL" altLang="zh-TW" smtClean="0"/>
              <a:t>Vierde niveau</a:t>
            </a:r>
          </a:p>
          <a:p>
            <a:pPr lvl="4"/>
            <a:r>
              <a:rPr lang="nl-NL" altLang="zh-TW" smtClean="0"/>
              <a:t>Vijfde niveau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spd="slow" advTm="6000">
    <p:strips dir="ld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Arial" charset="0"/>
        <a:buChar char="►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Font typeface="Wingdings" pitchFamily="2" charset="2"/>
        <a:buChar char="§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Arial" charset="0"/>
        <a:buChar char="►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Arial" charset="0"/>
        <a:buChar char="►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Arial" charset="0"/>
        <a:buChar char="►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Arial" charset="0"/>
        <a:buChar char="►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Arial" charset="0"/>
        <a:buChar char="►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Arial" charset="0"/>
        <a:buChar char="►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5.png"/><Relationship Id="rId10" Type="http://schemas.openxmlformats.org/officeDocument/2006/relationships/image" Target="../media/image2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052" name="Picture 4" descr="Dia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4" name="WordArt 6"/>
          <p:cNvSpPr>
            <a:spLocks noChangeArrowheads="1" noChangeShapeType="1" noTextEdit="1"/>
          </p:cNvSpPr>
          <p:nvPr/>
        </p:nvSpPr>
        <p:spPr bwMode="auto">
          <a:xfrm>
            <a:off x="4140200" y="4221163"/>
            <a:ext cx="2449513" cy="115252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b="1" kern="10" dirty="0">
                <a:ln w="38100">
                  <a:solidFill>
                    <a:srgbClr val="000000"/>
                  </a:solidFill>
                  <a:round/>
                  <a:headEnd/>
                  <a:tailEnd/>
                </a:ln>
                <a:latin typeface="Arial"/>
                <a:cs typeface="Arial"/>
              </a:rPr>
              <a:t>U.S.A.</a:t>
            </a:r>
          </a:p>
          <a:p>
            <a:pPr algn="ctr"/>
            <a:endParaRPr lang="es-ES" sz="4000" b="1" kern="10" dirty="0">
              <a:ln w="38100">
                <a:solidFill>
                  <a:srgbClr val="000000"/>
                </a:solidFill>
                <a:round/>
                <a:headEnd/>
                <a:tailEnd/>
              </a:ln>
              <a:latin typeface="Arial"/>
              <a:cs typeface="Arial"/>
            </a:endParaRPr>
          </a:p>
        </p:txBody>
      </p:sp>
      <p:sp>
        <p:nvSpPr>
          <p:cNvPr id="2055" name="WordArt 7"/>
          <p:cNvSpPr>
            <a:spLocks noChangeArrowheads="1" noChangeShapeType="1" noTextEdit="1"/>
          </p:cNvSpPr>
          <p:nvPr/>
        </p:nvSpPr>
        <p:spPr bwMode="auto">
          <a:xfrm>
            <a:off x="2771775" y="4941888"/>
            <a:ext cx="4962525" cy="12446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es-ES" sz="60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Arial"/>
                <a:cs typeface="Arial"/>
              </a:rPr>
              <a:t>NATIONAL </a:t>
            </a:r>
            <a:r>
              <a:rPr lang="es-ES" sz="60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Arial"/>
                <a:cs typeface="Arial"/>
              </a:rPr>
              <a:t>PARKS</a:t>
            </a:r>
            <a:endParaRPr lang="es-ES" sz="6000" b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2056" name="Music"/>
          <p:cNvSpPr>
            <a:spLocks noEditPoints="1" noChangeArrowheads="1"/>
          </p:cNvSpPr>
          <p:nvPr/>
        </p:nvSpPr>
        <p:spPr bwMode="auto">
          <a:xfrm>
            <a:off x="179388" y="6237288"/>
            <a:ext cx="360362" cy="328612"/>
          </a:xfrm>
          <a:custGeom>
            <a:avLst/>
            <a:gdLst>
              <a:gd name="T0" fmla="*/ 7352 w 21600"/>
              <a:gd name="T1" fmla="*/ 46 h 21600"/>
              <a:gd name="T2" fmla="*/ 7373 w 21600"/>
              <a:gd name="T3" fmla="*/ 9900 h 21600"/>
              <a:gd name="T4" fmla="*/ 21683 w 21600"/>
              <a:gd name="T5" fmla="*/ 10061 h 21600"/>
              <a:gd name="T6" fmla="*/ 7352 w 21600"/>
              <a:gd name="T7" fmla="*/ 46 h 21600"/>
              <a:gd name="T8" fmla="*/ 21600 w 21600"/>
              <a:gd name="T9" fmla="*/ 0 h 21600"/>
              <a:gd name="T10" fmla="*/ 7975 w 21600"/>
              <a:gd name="T11" fmla="*/ 923 h 21600"/>
              <a:gd name="T12" fmla="*/ 20935 w 21600"/>
              <a:gd name="T13" fmla="*/ 5354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T10" t="T11" r="T12" b="T13"/>
            <a:pathLst>
              <a:path w="21600" h="21600">
                <a:moveTo>
                  <a:pt x="7352" y="46"/>
                </a:moveTo>
                <a:lnTo>
                  <a:pt x="7373" y="9900"/>
                </a:lnTo>
                <a:lnTo>
                  <a:pt x="7352" y="16107"/>
                </a:lnTo>
                <a:lnTo>
                  <a:pt x="7103" y="15969"/>
                </a:lnTo>
                <a:lnTo>
                  <a:pt x="6729" y="15692"/>
                </a:lnTo>
                <a:lnTo>
                  <a:pt x="6355" y="15553"/>
                </a:lnTo>
                <a:lnTo>
                  <a:pt x="5981" y="15415"/>
                </a:lnTo>
                <a:lnTo>
                  <a:pt x="5607" y="15276"/>
                </a:lnTo>
                <a:lnTo>
                  <a:pt x="5109" y="15138"/>
                </a:lnTo>
                <a:lnTo>
                  <a:pt x="4735" y="15138"/>
                </a:lnTo>
                <a:lnTo>
                  <a:pt x="4236" y="15138"/>
                </a:lnTo>
                <a:lnTo>
                  <a:pt x="3364" y="15138"/>
                </a:lnTo>
                <a:lnTo>
                  <a:pt x="2616" y="15276"/>
                </a:lnTo>
                <a:lnTo>
                  <a:pt x="1869" y="15692"/>
                </a:lnTo>
                <a:lnTo>
                  <a:pt x="1246" y="15969"/>
                </a:lnTo>
                <a:lnTo>
                  <a:pt x="747" y="16523"/>
                </a:lnTo>
                <a:lnTo>
                  <a:pt x="373" y="17076"/>
                </a:lnTo>
                <a:lnTo>
                  <a:pt x="124" y="17630"/>
                </a:lnTo>
                <a:lnTo>
                  <a:pt x="0" y="18323"/>
                </a:lnTo>
                <a:lnTo>
                  <a:pt x="124" y="19015"/>
                </a:lnTo>
                <a:lnTo>
                  <a:pt x="373" y="19569"/>
                </a:lnTo>
                <a:lnTo>
                  <a:pt x="747" y="20123"/>
                </a:lnTo>
                <a:lnTo>
                  <a:pt x="1246" y="20676"/>
                </a:lnTo>
                <a:lnTo>
                  <a:pt x="1869" y="21092"/>
                </a:lnTo>
                <a:lnTo>
                  <a:pt x="2616" y="21369"/>
                </a:lnTo>
                <a:lnTo>
                  <a:pt x="3364" y="21507"/>
                </a:lnTo>
                <a:lnTo>
                  <a:pt x="4236" y="21646"/>
                </a:lnTo>
                <a:lnTo>
                  <a:pt x="5109" y="21507"/>
                </a:lnTo>
                <a:lnTo>
                  <a:pt x="5856" y="21369"/>
                </a:lnTo>
                <a:lnTo>
                  <a:pt x="6604" y="21092"/>
                </a:lnTo>
                <a:lnTo>
                  <a:pt x="7227" y="20676"/>
                </a:lnTo>
                <a:lnTo>
                  <a:pt x="7726" y="20123"/>
                </a:lnTo>
                <a:lnTo>
                  <a:pt x="8100" y="19569"/>
                </a:lnTo>
                <a:lnTo>
                  <a:pt x="8349" y="19015"/>
                </a:lnTo>
                <a:lnTo>
                  <a:pt x="8473" y="18323"/>
                </a:lnTo>
                <a:lnTo>
                  <a:pt x="8473" y="6276"/>
                </a:lnTo>
                <a:lnTo>
                  <a:pt x="20561" y="6276"/>
                </a:lnTo>
                <a:lnTo>
                  <a:pt x="20561" y="16107"/>
                </a:lnTo>
                <a:lnTo>
                  <a:pt x="20187" y="15830"/>
                </a:lnTo>
                <a:lnTo>
                  <a:pt x="19938" y="15692"/>
                </a:lnTo>
                <a:lnTo>
                  <a:pt x="19564" y="15553"/>
                </a:lnTo>
                <a:lnTo>
                  <a:pt x="19190" y="15415"/>
                </a:lnTo>
                <a:lnTo>
                  <a:pt x="18692" y="15276"/>
                </a:lnTo>
                <a:lnTo>
                  <a:pt x="18318" y="15138"/>
                </a:lnTo>
                <a:lnTo>
                  <a:pt x="17944" y="15138"/>
                </a:lnTo>
                <a:lnTo>
                  <a:pt x="17446" y="15138"/>
                </a:lnTo>
                <a:lnTo>
                  <a:pt x="16573" y="15138"/>
                </a:lnTo>
                <a:lnTo>
                  <a:pt x="15826" y="15276"/>
                </a:lnTo>
                <a:lnTo>
                  <a:pt x="15078" y="15692"/>
                </a:lnTo>
                <a:lnTo>
                  <a:pt x="14455" y="15969"/>
                </a:lnTo>
                <a:lnTo>
                  <a:pt x="13956" y="16523"/>
                </a:lnTo>
                <a:lnTo>
                  <a:pt x="13583" y="17076"/>
                </a:lnTo>
                <a:lnTo>
                  <a:pt x="13333" y="17630"/>
                </a:lnTo>
                <a:lnTo>
                  <a:pt x="13209" y="18323"/>
                </a:lnTo>
                <a:lnTo>
                  <a:pt x="13333" y="19015"/>
                </a:lnTo>
                <a:lnTo>
                  <a:pt x="13583" y="19569"/>
                </a:lnTo>
                <a:lnTo>
                  <a:pt x="13956" y="20123"/>
                </a:lnTo>
                <a:lnTo>
                  <a:pt x="14455" y="20676"/>
                </a:lnTo>
                <a:lnTo>
                  <a:pt x="15078" y="21092"/>
                </a:lnTo>
                <a:lnTo>
                  <a:pt x="15826" y="21369"/>
                </a:lnTo>
                <a:lnTo>
                  <a:pt x="16573" y="21507"/>
                </a:lnTo>
                <a:lnTo>
                  <a:pt x="17446" y="21646"/>
                </a:lnTo>
                <a:lnTo>
                  <a:pt x="18318" y="21507"/>
                </a:lnTo>
                <a:lnTo>
                  <a:pt x="19066" y="21369"/>
                </a:lnTo>
                <a:lnTo>
                  <a:pt x="19813" y="21092"/>
                </a:lnTo>
                <a:lnTo>
                  <a:pt x="20436" y="20676"/>
                </a:lnTo>
                <a:lnTo>
                  <a:pt x="20935" y="20123"/>
                </a:lnTo>
                <a:lnTo>
                  <a:pt x="21309" y="19569"/>
                </a:lnTo>
                <a:lnTo>
                  <a:pt x="21558" y="19015"/>
                </a:lnTo>
                <a:lnTo>
                  <a:pt x="21683" y="18323"/>
                </a:lnTo>
                <a:lnTo>
                  <a:pt x="21683" y="10061"/>
                </a:lnTo>
                <a:lnTo>
                  <a:pt x="21683" y="46"/>
                </a:lnTo>
                <a:lnTo>
                  <a:pt x="7352" y="46"/>
                </a:lnTo>
                <a:close/>
              </a:path>
            </a:pathLst>
          </a:custGeom>
          <a:solidFill>
            <a:srgbClr val="FF0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endParaRPr lang="es-ES"/>
          </a:p>
        </p:txBody>
      </p:sp>
      <p:sp>
        <p:nvSpPr>
          <p:cNvPr id="2057" name="Text Box 9"/>
          <p:cNvSpPr txBox="1">
            <a:spLocks noChangeArrowheads="1"/>
          </p:cNvSpPr>
          <p:nvPr/>
        </p:nvSpPr>
        <p:spPr bwMode="auto">
          <a:xfrm>
            <a:off x="755650" y="6381750"/>
            <a:ext cx="3455988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nl-BE" altLang="zh-TW" sz="1200" b="1">
                <a:latin typeface="Arial" charset="0"/>
                <a:ea typeface="新細明體" pitchFamily="18" charset="-120"/>
              </a:rPr>
              <a:t>Tony 909</a:t>
            </a:r>
            <a:endParaRPr lang="nl-NL" altLang="zh-TW" sz="1200" b="1">
              <a:latin typeface="Arial" charset="0"/>
              <a:ea typeface="新細明體" pitchFamily="18" charset="-120"/>
            </a:endParaRPr>
          </a:p>
        </p:txBody>
      </p:sp>
    </p:spTree>
  </p:cSld>
  <p:clrMapOvr>
    <a:masterClrMapping/>
  </p:clrMapOvr>
  <p:transition spd="slow" advClick="0" advTm="14000">
    <p:wedge/>
    <p:sndAc>
      <p:stSnd>
        <p:snd r:embed="rId2" name="sacredspitrityehanoh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" decel="100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4" grpId="0" animBg="1"/>
      <p:bldP spid="205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147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148" name="Picture 4" descr="Dia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8000">
    <p:strips dir="l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171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172" name="Picture 4" descr="Dia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8000">
    <p:strips dir="r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195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8196" name="Picture 4" descr="Dia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8000">
    <p:strips dir="l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219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9220" name="Picture 4" descr="Dia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8000">
    <p:strips dir="r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243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44" name="Picture 4" descr="Dia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8000">
    <p:strips dir="l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267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1268" name="Picture 4" descr="Dia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8000">
    <p:strips dir="r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291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2292" name="Picture 4" descr="Dia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8000">
    <p:strips dir="l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315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3316" name="Picture 4" descr="Dia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8000">
    <p:strips dir="r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4339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4340" name="Picture 4" descr="Dia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8000">
    <p:strips dir="l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5363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5364" name="Picture 4" descr="Dia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8000">
    <p:strips dir="r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387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6388" name="Picture 4" descr="Dia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8000">
    <p:strips dir="l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7411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7412" name="Picture 4" descr="Dia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strips dir="r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8435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8436" name="Picture 4" descr="Dia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strips dir="l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9459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9460" name="Picture 4" descr="Dia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strips dir="r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0483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0484" name="Picture 4" descr="Dia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8000">
    <p:strips dir="l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1507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1508" name="Picture 4" descr="Dia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8000">
    <p:strips dir="r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2531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2532" name="Picture 4" descr="Dia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8000">
    <p:strips dir="l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3555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3556" name="Picture 4" descr="Dia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8000">
    <p:strips dir="r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4579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4580" name="Picture 4" descr="Dia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8000">
    <p:strips dir="l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5603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5604" name="Picture 4" descr="Dia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8000">
    <p:strips dir="r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0" name="Picture 4" descr="Dia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xit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ppt_h/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ABFBF3"/>
            </a:gs>
            <a:gs pos="100000">
              <a:srgbClr val="ABFBF3">
                <a:gamma/>
                <a:shade val="66667"/>
                <a:invGamma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6" name="Picture 4" descr="flag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8038" y="2781300"/>
            <a:ext cx="2781300" cy="153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681" name="WordArt 9"/>
          <p:cNvSpPr>
            <a:spLocks noChangeArrowheads="1" noChangeShapeType="1" noTextEdit="1"/>
          </p:cNvSpPr>
          <p:nvPr/>
        </p:nvSpPr>
        <p:spPr bwMode="auto">
          <a:xfrm>
            <a:off x="7235825" y="6308725"/>
            <a:ext cx="1362075" cy="37147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超研澤中鋼筆行楷"/>
              </a:rPr>
              <a:t>tony 909</a:t>
            </a:r>
          </a:p>
        </p:txBody>
      </p:sp>
    </p:spTree>
  </p:cSld>
  <p:clrMapOvr>
    <a:masterClrMapping/>
  </p:clrMapOvr>
  <p:transition spd="slow" advTm="6000">
    <p:strips dir="ld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USA - National Parks .. 21 06 2011">
  <a:themeElements>
    <a:clrScheme name="Presentatie1 2">
      <a:dk1>
        <a:srgbClr val="5B5D6B"/>
      </a:dk1>
      <a:lt1>
        <a:srgbClr val="FFFFFF"/>
      </a:lt1>
      <a:dk2>
        <a:srgbClr val="5A5C6C"/>
      </a:dk2>
      <a:lt2>
        <a:srgbClr val="FFFFCC"/>
      </a:lt2>
      <a:accent1>
        <a:srgbClr val="9966FF"/>
      </a:accent1>
      <a:accent2>
        <a:srgbClr val="9383B3"/>
      </a:accent2>
      <a:accent3>
        <a:srgbClr val="B5B5BA"/>
      </a:accent3>
      <a:accent4>
        <a:srgbClr val="DADADA"/>
      </a:accent4>
      <a:accent5>
        <a:srgbClr val="CAB8FF"/>
      </a:accent5>
      <a:accent6>
        <a:srgbClr val="8576A2"/>
      </a:accent6>
      <a:hlink>
        <a:srgbClr val="A3C145"/>
      </a:hlink>
      <a:folHlink>
        <a:srgbClr val="6FA9B7"/>
      </a:folHlink>
    </a:clrScheme>
    <a:fontScheme name="Presentatie1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resentatie1 1">
        <a:dk1>
          <a:srgbClr val="00007A"/>
        </a:dk1>
        <a:lt1>
          <a:srgbClr val="FFFFFF"/>
        </a:lt1>
        <a:dk2>
          <a:srgbClr val="000066"/>
        </a:dk2>
        <a:lt2>
          <a:srgbClr val="CCECFF"/>
        </a:lt2>
        <a:accent1>
          <a:srgbClr val="6F64C2"/>
        </a:accent1>
        <a:accent2>
          <a:srgbClr val="0089BA"/>
        </a:accent2>
        <a:accent3>
          <a:srgbClr val="AAAAB8"/>
        </a:accent3>
        <a:accent4>
          <a:srgbClr val="DADADA"/>
        </a:accent4>
        <a:accent5>
          <a:srgbClr val="BBB8DD"/>
        </a:accent5>
        <a:accent6>
          <a:srgbClr val="007CA8"/>
        </a:accent6>
        <a:hlink>
          <a:srgbClr val="66CCFF"/>
        </a:hlink>
        <a:folHlink>
          <a:srgbClr val="00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tie1 2">
        <a:dk1>
          <a:srgbClr val="5B5D6B"/>
        </a:dk1>
        <a:lt1>
          <a:srgbClr val="FFFFFF"/>
        </a:lt1>
        <a:dk2>
          <a:srgbClr val="5A5C6C"/>
        </a:dk2>
        <a:lt2>
          <a:srgbClr val="FFFFCC"/>
        </a:lt2>
        <a:accent1>
          <a:srgbClr val="9966FF"/>
        </a:accent1>
        <a:accent2>
          <a:srgbClr val="9383B3"/>
        </a:accent2>
        <a:accent3>
          <a:srgbClr val="B5B5BA"/>
        </a:accent3>
        <a:accent4>
          <a:srgbClr val="DADADA"/>
        </a:accent4>
        <a:accent5>
          <a:srgbClr val="CAB8FF"/>
        </a:accent5>
        <a:accent6>
          <a:srgbClr val="8576A2"/>
        </a:accent6>
        <a:hlink>
          <a:srgbClr val="A3C145"/>
        </a:hlink>
        <a:folHlink>
          <a:srgbClr val="6FA9B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tie1 3">
        <a:dk1>
          <a:srgbClr val="860000"/>
        </a:dk1>
        <a:lt1>
          <a:srgbClr val="FFFFFF"/>
        </a:lt1>
        <a:dk2>
          <a:srgbClr val="800000"/>
        </a:dk2>
        <a:lt2>
          <a:srgbClr val="FFFFCC"/>
        </a:lt2>
        <a:accent1>
          <a:srgbClr val="FF6600"/>
        </a:accent1>
        <a:accent2>
          <a:srgbClr val="FF9933"/>
        </a:accent2>
        <a:accent3>
          <a:srgbClr val="C0AAAA"/>
        </a:accent3>
        <a:accent4>
          <a:srgbClr val="DADADA"/>
        </a:accent4>
        <a:accent5>
          <a:srgbClr val="FFB8AA"/>
        </a:accent5>
        <a:accent6>
          <a:srgbClr val="E78A2D"/>
        </a:accent6>
        <a:hlink>
          <a:srgbClr val="FFCC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tie1 4">
        <a:dk1>
          <a:srgbClr val="676A5C"/>
        </a:dk1>
        <a:lt1>
          <a:srgbClr val="FFFFFF"/>
        </a:lt1>
        <a:dk2>
          <a:srgbClr val="686B5D"/>
        </a:dk2>
        <a:lt2>
          <a:srgbClr val="FFFFCC"/>
        </a:lt2>
        <a:accent1>
          <a:srgbClr val="CC6600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E2B8AA"/>
        </a:accent5>
        <a:accent6>
          <a:srgbClr val="738F98"/>
        </a:accent6>
        <a:hlink>
          <a:srgbClr val="DDBF4F"/>
        </a:hlink>
        <a:folHlink>
          <a:srgbClr val="B7B6A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tie1 5">
        <a:dk1>
          <a:srgbClr val="AC835E"/>
        </a:dk1>
        <a:lt1>
          <a:srgbClr val="FFFFFF"/>
        </a:lt1>
        <a:dk2>
          <a:srgbClr val="AE8764"/>
        </a:dk2>
        <a:lt2>
          <a:srgbClr val="FFFFCC"/>
        </a:lt2>
        <a:accent1>
          <a:srgbClr val="CC6600"/>
        </a:accent1>
        <a:accent2>
          <a:srgbClr val="FF5050"/>
        </a:accent2>
        <a:accent3>
          <a:srgbClr val="D3C3B8"/>
        </a:accent3>
        <a:accent4>
          <a:srgbClr val="DADADA"/>
        </a:accent4>
        <a:accent5>
          <a:srgbClr val="E2B8AA"/>
        </a:accent5>
        <a:accent6>
          <a:srgbClr val="E74848"/>
        </a:accent6>
        <a:hlink>
          <a:srgbClr val="FFCC99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tie1 6">
        <a:dk1>
          <a:srgbClr val="526133"/>
        </a:dk1>
        <a:lt1>
          <a:srgbClr val="FFFFFF"/>
        </a:lt1>
        <a:dk2>
          <a:srgbClr val="4E5D31"/>
        </a:dk2>
        <a:lt2>
          <a:srgbClr val="FFFFCC"/>
        </a:lt2>
        <a:accent1>
          <a:srgbClr val="99CC00"/>
        </a:accent1>
        <a:accent2>
          <a:srgbClr val="7A9505"/>
        </a:accent2>
        <a:accent3>
          <a:srgbClr val="B2B6AD"/>
        </a:accent3>
        <a:accent4>
          <a:srgbClr val="DADADA"/>
        </a:accent4>
        <a:accent5>
          <a:srgbClr val="CAE2AA"/>
        </a:accent5>
        <a:accent6>
          <a:srgbClr val="6E8704"/>
        </a:accent6>
        <a:hlink>
          <a:srgbClr val="FFCC00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tie1 7">
        <a:dk1>
          <a:srgbClr val="000000"/>
        </a:dk1>
        <a:lt1>
          <a:srgbClr val="DDDCC5"/>
        </a:lt1>
        <a:dk2>
          <a:srgbClr val="95934B"/>
        </a:dk2>
        <a:lt2>
          <a:srgbClr val="DBDAC3"/>
        </a:lt2>
        <a:accent1>
          <a:srgbClr val="EAEBE1"/>
        </a:accent1>
        <a:accent2>
          <a:srgbClr val="9DB0B7"/>
        </a:accent2>
        <a:accent3>
          <a:srgbClr val="EBEBDF"/>
        </a:accent3>
        <a:accent4>
          <a:srgbClr val="000000"/>
        </a:accent4>
        <a:accent5>
          <a:srgbClr val="F3F3EE"/>
        </a:accent5>
        <a:accent6>
          <a:srgbClr val="8E9FA6"/>
        </a:accent6>
        <a:hlink>
          <a:srgbClr val="009900"/>
        </a:hlink>
        <a:folHlink>
          <a:srgbClr val="808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e1 8">
        <a:dk1>
          <a:srgbClr val="007E7B"/>
        </a:dk1>
        <a:lt1>
          <a:srgbClr val="FFFFFF"/>
        </a:lt1>
        <a:dk2>
          <a:srgbClr val="008080"/>
        </a:dk2>
        <a:lt2>
          <a:srgbClr val="FFFF99"/>
        </a:lt2>
        <a:accent1>
          <a:srgbClr val="33CCCC"/>
        </a:accent1>
        <a:accent2>
          <a:srgbClr val="00CC66"/>
        </a:accent2>
        <a:accent3>
          <a:srgbClr val="AAC0C0"/>
        </a:accent3>
        <a:accent4>
          <a:srgbClr val="DADADA"/>
        </a:accent4>
        <a:accent5>
          <a:srgbClr val="ADE2E2"/>
        </a:accent5>
        <a:accent6>
          <a:srgbClr val="00B95C"/>
        </a:accent6>
        <a:hlink>
          <a:srgbClr val="CCFFCC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tie1 9">
        <a:dk1>
          <a:srgbClr val="000000"/>
        </a:dk1>
        <a:lt1>
          <a:srgbClr val="FFFFFF"/>
        </a:lt1>
        <a:dk2>
          <a:srgbClr val="000000"/>
        </a:dk2>
        <a:lt2>
          <a:srgbClr val="FEFEFE"/>
        </a:lt2>
        <a:accent1>
          <a:srgbClr val="E1E1FF"/>
        </a:accent1>
        <a:accent2>
          <a:srgbClr val="D9FFF8"/>
        </a:accent2>
        <a:accent3>
          <a:srgbClr val="FFFFFF"/>
        </a:accent3>
        <a:accent4>
          <a:srgbClr val="000000"/>
        </a:accent4>
        <a:accent5>
          <a:srgbClr val="EEEEFF"/>
        </a:accent5>
        <a:accent6>
          <a:srgbClr val="C4E7E1"/>
        </a:accent6>
        <a:hlink>
          <a:srgbClr val="9966FF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USA - National Parks .. 21 06 2011</Template>
  <TotalTime>5</TotalTime>
  <Words>24</Words>
  <Application>Microsoft Office PowerPoint</Application>
  <PresentationFormat>Presentación en pantalla (4:3)</PresentationFormat>
  <Paragraphs>6</Paragraphs>
  <Slides>24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24</vt:i4>
      </vt:variant>
    </vt:vector>
  </HeadingPairs>
  <TitlesOfParts>
    <vt:vector size="31" baseType="lpstr">
      <vt:lpstr>Arial</vt:lpstr>
      <vt:lpstr>Tahoma</vt:lpstr>
      <vt:lpstr>Times New Roman</vt:lpstr>
      <vt:lpstr>Wingdings</vt:lpstr>
      <vt:lpstr>新細明體</vt:lpstr>
      <vt:lpstr>USA - National Parks .. 21 06 2011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4</cp:revision>
  <dcterms:created xsi:type="dcterms:W3CDTF">2020-12-18T09:07:15Z</dcterms:created>
  <dcterms:modified xsi:type="dcterms:W3CDTF">2020-12-18T09:12:55Z</dcterms:modified>
</cp:coreProperties>
</file>