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32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28" r:id="rId29"/>
    <p:sldId id="329" r:id="rId30"/>
    <p:sldId id="300" r:id="rId3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cyedek\belgeler\cem\email\napoli\Maria-Mari_3599.mid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1530924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357158" y="428604"/>
            <a:ext cx="3429000" cy="10064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sz="6000" b="1" dirty="0">
                <a:solidFill>
                  <a:schemeClr val="accent2"/>
                </a:solidFill>
                <a:latin typeface="Comic Sans MS" pitchFamily="66" charset="0"/>
              </a:rPr>
              <a:t>NAPOLI</a:t>
            </a:r>
          </a:p>
        </p:txBody>
      </p:sp>
      <p:pic>
        <p:nvPicPr>
          <p:cNvPr id="2051" name="Maria-Mari_3599.mid">
            <a:hlinkClick r:id="" action="ppaction://ole?verb=0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382000" y="6324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sndAc>
      <p:stSnd loop="1">
        <p:snd r:embed="rId3" name="Dean Martin-That's Amo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0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8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1"/>
                </p:tgtEl>
              </p:cMediaNode>
            </p:audio>
          </p:childTnLst>
        </p:cTn>
      </p:par>
    </p:tnLst>
    <p:bldLst>
      <p:bldP spid="2050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ma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Oval 3"/>
          <p:cNvSpPr>
            <a:spLocks noChangeArrowheads="1"/>
          </p:cNvSpPr>
          <p:nvPr/>
        </p:nvSpPr>
        <p:spPr bwMode="auto">
          <a:xfrm>
            <a:off x="4724400" y="3810000"/>
            <a:ext cx="1143000" cy="7620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תמונה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napol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838200" y="0"/>
            <a:ext cx="7315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b="1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828800" y="0"/>
            <a:ext cx="7315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b="1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53092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956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62200" y="1768475"/>
            <a:ext cx="6781800" cy="508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895600" y="0"/>
            <a:ext cx="624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b="1">
                <a:solidFill>
                  <a:schemeClr val="hlink"/>
                </a:solidFill>
              </a:rPr>
              <a:t>Margarita Pizza</a:t>
            </a: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53092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apoli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346265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87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95288" y="0"/>
            <a:ext cx="3886200" cy="457200"/>
          </a:xfrm>
          <a:prstGeom prst="rect">
            <a:avLst/>
          </a:prstGeom>
          <a:solidFill>
            <a:srgbClr val="00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 b="1">
              <a:solidFill>
                <a:srgbClr val="FF0000"/>
              </a:solidFill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257800" y="0"/>
            <a:ext cx="2667000" cy="457200"/>
          </a:xfrm>
          <a:prstGeom prst="rect">
            <a:avLst/>
          </a:prstGeom>
          <a:solidFill>
            <a:srgbClr val="00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 autoUpdateAnimBg="0"/>
      <p:bldP spid="11269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nuovo kales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124200" y="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>
                <a:solidFill>
                  <a:srgbClr val="66FF33"/>
                </a:solidFill>
                <a:latin typeface="Comic Sans MS" pitchFamily="66" charset="0"/>
              </a:rPr>
              <a:t>Napoli Nuovo Kalesi</a:t>
            </a:r>
            <a:endParaRPr lang="tr-TR">
              <a:solidFill>
                <a:srgbClr val="66FF33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04800" y="457200"/>
            <a:ext cx="861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sz="2000" b="1">
                <a:solidFill>
                  <a:srgbClr val="FF0000"/>
                </a:solidFill>
                <a:latin typeface="Comic Sans MS" pitchFamily="66" charset="0"/>
              </a:rPr>
              <a:t>...</a:t>
            </a:r>
            <a:endParaRPr lang="tr-TR" sz="2000" b="1">
              <a:solidFill>
                <a:srgbClr val="FF0000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  <p:bldP spid="1331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pollon heykeli pompe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990600" y="5715000"/>
            <a:ext cx="2286000" cy="4572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ransition advTm="6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תמונה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apri adas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apri adası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aserta garde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golfo_m_vietri_25-08-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napoli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Reggia_Casca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524000" y="228600"/>
            <a:ext cx="6324600" cy="9144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b="1">
                <a:solidFill>
                  <a:schemeClr val="accent1"/>
                </a:solidFill>
              </a:rPr>
              <a:t>REGGIA CASCATE</a:t>
            </a:r>
          </a:p>
        </p:txBody>
      </p:sp>
    </p:spTree>
  </p:cSld>
  <p:clrMapOvr>
    <a:masterClrMapping/>
  </p:clrMapOvr>
  <p:transition advTm="6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Reggia_parte_al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1524000" y="228600"/>
            <a:ext cx="6324600" cy="9144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b="1">
                <a:solidFill>
                  <a:schemeClr val="accent1"/>
                </a:solidFill>
              </a:rPr>
              <a:t>REGGIA PARTE ALTA</a:t>
            </a:r>
          </a:p>
        </p:txBody>
      </p:sp>
    </p:spTree>
  </p:cSld>
  <p:clrMapOvr>
    <a:masterClrMapping/>
  </p:clrMapOvr>
  <p:transition advTm="6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ompe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524000" y="228600"/>
            <a:ext cx="6324600" cy="9144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800" b="1">
                <a:solidFill>
                  <a:schemeClr val="accent2"/>
                </a:solidFill>
              </a:rPr>
              <a:t>POMPEI</a:t>
            </a:r>
          </a:p>
        </p:txBody>
      </p:sp>
    </p:spTree>
  </p:cSld>
  <p:clrMapOvr>
    <a:masterClrMapping/>
  </p:clrMapOvr>
  <p:transition advTm="6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ompei kalıntılar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524000" y="228600"/>
            <a:ext cx="6324600" cy="9144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800" b="1">
                <a:solidFill>
                  <a:schemeClr val="accent2"/>
                </a:solidFill>
              </a:rPr>
              <a:t>POMPEI</a:t>
            </a:r>
          </a:p>
        </p:txBody>
      </p:sp>
    </p:spTree>
  </p:cSld>
  <p:clrMapOvr>
    <a:masterClrMapping/>
  </p:clrMapOvr>
  <p:transition advTm="6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ompei thea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1524000" y="228600"/>
            <a:ext cx="6324600" cy="9144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800" b="1">
                <a:solidFill>
                  <a:srgbClr val="FFFF00"/>
                </a:solidFill>
              </a:rPr>
              <a:t>POMPEI</a:t>
            </a:r>
          </a:p>
        </p:txBody>
      </p:sp>
    </p:spTree>
  </p:cSld>
  <p:clrMapOvr>
    <a:masterClrMapping/>
  </p:clrMapOvr>
  <p:transition advTm="6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sorren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685800" y="-152400"/>
            <a:ext cx="6324600" cy="9144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800" b="1">
                <a:solidFill>
                  <a:schemeClr val="accent2"/>
                </a:solidFill>
              </a:rPr>
              <a:t>SORRENTO</a:t>
            </a:r>
          </a:p>
        </p:txBody>
      </p:sp>
    </p:spTree>
  </p:cSld>
  <p:clrMapOvr>
    <a:masterClrMapping/>
  </p:clrMapOvr>
  <p:transition advTm="6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tramw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vezuv yanardagı gün batım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58400" cy="693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52400" y="533400"/>
            <a:ext cx="87630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GB"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tr-TR" b="1">
              <a:solidFill>
                <a:schemeClr val="hlink"/>
              </a:solidFill>
              <a:latin typeface="Comic Sans MS" pitchFamily="66" charset="0"/>
              <a:cs typeface="Arial" charset="0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752600" y="5562600"/>
            <a:ext cx="6324600" cy="9144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fr-FR" sz="2800" b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utoUpdateAnimBg="0"/>
      <p:bldP spid="28676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vezüv dağ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9700" name="Picture 4" descr="תמונה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3</TotalTime>
  <Words>78</Words>
  <Application>Microsoft Office PowerPoint</Application>
  <PresentationFormat>Presentación en pantalla (4:3)</PresentationFormat>
  <Paragraphs>40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2013-05-15T07:18:32Z</dcterms:created>
  <dcterms:modified xsi:type="dcterms:W3CDTF">2013-05-15T07:21:33Z</dcterms:modified>
</cp:coreProperties>
</file>