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9"/>
  </p:notesMasterIdLst>
  <p:handoutMasterIdLst>
    <p:handoutMasterId r:id="rId120"/>
  </p:handoutMasterIdLst>
  <p:sldIdLst>
    <p:sldId id="363" r:id="rId3"/>
    <p:sldId id="365" r:id="rId4"/>
    <p:sldId id="366" r:id="rId5"/>
    <p:sldId id="367" r:id="rId6"/>
    <p:sldId id="369" r:id="rId7"/>
    <p:sldId id="482" r:id="rId8"/>
    <p:sldId id="483" r:id="rId9"/>
    <p:sldId id="481" r:id="rId10"/>
    <p:sldId id="371" r:id="rId11"/>
    <p:sldId id="484" r:id="rId12"/>
    <p:sldId id="372" r:id="rId13"/>
    <p:sldId id="374" r:id="rId14"/>
    <p:sldId id="376" r:id="rId15"/>
    <p:sldId id="377" r:id="rId16"/>
    <p:sldId id="378" r:id="rId17"/>
    <p:sldId id="379" r:id="rId18"/>
    <p:sldId id="380" r:id="rId19"/>
    <p:sldId id="381" r:id="rId20"/>
    <p:sldId id="478" r:id="rId21"/>
    <p:sldId id="382" r:id="rId22"/>
    <p:sldId id="383" r:id="rId23"/>
    <p:sldId id="384" r:id="rId24"/>
    <p:sldId id="385" r:id="rId25"/>
    <p:sldId id="386" r:id="rId26"/>
    <p:sldId id="387" r:id="rId27"/>
    <p:sldId id="388" r:id="rId28"/>
    <p:sldId id="389" r:id="rId29"/>
    <p:sldId id="390" r:id="rId30"/>
    <p:sldId id="391" r:id="rId31"/>
    <p:sldId id="392" r:id="rId32"/>
    <p:sldId id="393" r:id="rId33"/>
    <p:sldId id="394" r:id="rId34"/>
    <p:sldId id="395" r:id="rId35"/>
    <p:sldId id="396" r:id="rId36"/>
    <p:sldId id="397" r:id="rId37"/>
    <p:sldId id="398" r:id="rId38"/>
    <p:sldId id="399" r:id="rId39"/>
    <p:sldId id="400" r:id="rId40"/>
    <p:sldId id="364" r:id="rId41"/>
    <p:sldId id="401" r:id="rId42"/>
    <p:sldId id="402" r:id="rId43"/>
    <p:sldId id="403" r:id="rId44"/>
    <p:sldId id="404" r:id="rId45"/>
    <p:sldId id="405" r:id="rId46"/>
    <p:sldId id="406" r:id="rId47"/>
    <p:sldId id="407" r:id="rId48"/>
    <p:sldId id="408" r:id="rId49"/>
    <p:sldId id="409" r:id="rId50"/>
    <p:sldId id="410" r:id="rId51"/>
    <p:sldId id="411" r:id="rId52"/>
    <p:sldId id="412" r:id="rId53"/>
    <p:sldId id="413" r:id="rId54"/>
    <p:sldId id="414" r:id="rId55"/>
    <p:sldId id="415" r:id="rId56"/>
    <p:sldId id="416" r:id="rId57"/>
    <p:sldId id="479" r:id="rId58"/>
    <p:sldId id="418" r:id="rId59"/>
    <p:sldId id="419" r:id="rId60"/>
    <p:sldId id="420" r:id="rId61"/>
    <p:sldId id="421" r:id="rId62"/>
    <p:sldId id="422" r:id="rId63"/>
    <p:sldId id="423" r:id="rId64"/>
    <p:sldId id="424" r:id="rId65"/>
    <p:sldId id="425" r:id="rId66"/>
    <p:sldId id="426" r:id="rId67"/>
    <p:sldId id="427" r:id="rId68"/>
    <p:sldId id="428" r:id="rId69"/>
    <p:sldId id="429" r:id="rId70"/>
    <p:sldId id="430" r:id="rId71"/>
    <p:sldId id="431" r:id="rId72"/>
    <p:sldId id="432" r:id="rId73"/>
    <p:sldId id="433" r:id="rId74"/>
    <p:sldId id="434" r:id="rId75"/>
    <p:sldId id="435" r:id="rId76"/>
    <p:sldId id="437" r:id="rId77"/>
    <p:sldId id="438" r:id="rId78"/>
    <p:sldId id="439" r:id="rId79"/>
    <p:sldId id="440" r:id="rId80"/>
    <p:sldId id="441" r:id="rId81"/>
    <p:sldId id="442" r:id="rId82"/>
    <p:sldId id="443" r:id="rId83"/>
    <p:sldId id="444" r:id="rId84"/>
    <p:sldId id="445" r:id="rId85"/>
    <p:sldId id="446" r:id="rId86"/>
    <p:sldId id="447" r:id="rId87"/>
    <p:sldId id="448" r:id="rId88"/>
    <p:sldId id="449" r:id="rId89"/>
    <p:sldId id="450" r:id="rId90"/>
    <p:sldId id="451" r:id="rId91"/>
    <p:sldId id="452" r:id="rId92"/>
    <p:sldId id="453" r:id="rId93"/>
    <p:sldId id="454" r:id="rId94"/>
    <p:sldId id="455" r:id="rId95"/>
    <p:sldId id="456" r:id="rId96"/>
    <p:sldId id="457" r:id="rId97"/>
    <p:sldId id="458" r:id="rId98"/>
    <p:sldId id="459" r:id="rId99"/>
    <p:sldId id="460" r:id="rId100"/>
    <p:sldId id="461" r:id="rId101"/>
    <p:sldId id="462" r:id="rId102"/>
    <p:sldId id="463" r:id="rId103"/>
    <p:sldId id="464" r:id="rId104"/>
    <p:sldId id="465" r:id="rId105"/>
    <p:sldId id="466" r:id="rId106"/>
    <p:sldId id="467" r:id="rId107"/>
    <p:sldId id="468" r:id="rId108"/>
    <p:sldId id="469" r:id="rId109"/>
    <p:sldId id="470" r:id="rId110"/>
    <p:sldId id="471" r:id="rId111"/>
    <p:sldId id="472" r:id="rId112"/>
    <p:sldId id="473" r:id="rId113"/>
    <p:sldId id="474" r:id="rId114"/>
    <p:sldId id="475" r:id="rId115"/>
    <p:sldId id="476" r:id="rId116"/>
    <p:sldId id="477" r:id="rId117"/>
    <p:sldId id="485" r:id="rId1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7jF0441W8AzhEJgyVrtxw==" hashData="gxYQi29e4dcR7PR1yoW9MfIjd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4587AB"/>
    <a:srgbClr val="8FC2F5"/>
    <a:srgbClr val="BB8747"/>
    <a:srgbClr val="F0DE94"/>
    <a:srgbClr val="EDE4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1" autoAdjust="0"/>
    <p:restoredTop sz="94694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theme" Target="theme/theme1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tableStyles" Target="tableStyles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notesMaster" Target="notesMasters/notesMaster1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presProps" Target="presProps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16EE8D5-4771-461E-877B-9B1C7917BA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73944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BB1505E-7C95-4550-A5F2-1BF6156A39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73407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2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3552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B5DFAC4B-2072-4E7E-B3E4-60AB3B0DF099}" type="slidenum">
              <a:rPr lang="es-ES" sz="1200"/>
              <a:pPr algn="r" eaLnBrk="1" hangingPunct="1"/>
              <a:t>2</a:t>
            </a:fld>
            <a:endParaRPr lang="es-E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757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3757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7146A998-66D5-4601-BA22-59D37EBD3EAF}" type="slidenum">
              <a:rPr lang="es-ES" sz="1200"/>
              <a:pPr algn="r" eaLnBrk="1" hangingPunct="1"/>
              <a:t>3</a:t>
            </a:fld>
            <a:endParaRPr lang="es-E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833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9834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B06F534A-A835-4062-9D63-8339F104905A}" type="slidenum">
              <a:rPr lang="es-ES" sz="1200"/>
              <a:pPr algn="r" eaLnBrk="1" hangingPunct="1"/>
              <a:t>6</a:t>
            </a:fld>
            <a:endParaRPr lang="es-E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088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5088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7B5DC0B2-C8C3-42BE-BCA6-DDACAC917474}" type="slidenum">
              <a:rPr lang="es-ES" sz="1200"/>
              <a:pPr algn="r" eaLnBrk="1" hangingPunct="1"/>
              <a:t>13</a:t>
            </a:fld>
            <a:endParaRPr lang="es-E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293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5293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2D1FFDB-6A8A-4C3D-8B4A-0631CC144CC0}" type="slidenum">
              <a:rPr lang="es-ES" sz="1200"/>
              <a:pPr algn="r" eaLnBrk="1" hangingPunct="1"/>
              <a:t>14</a:t>
            </a:fld>
            <a:endParaRPr lang="es-E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60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8605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679FF644-A7F6-4282-BD27-BAF4E88311D4}" type="slidenum">
              <a:rPr lang="es-ES" sz="1200"/>
              <a:pPr algn="r" eaLnBrk="1" hangingPunct="1"/>
              <a:t>19</a:t>
            </a:fld>
            <a:endParaRPr lang="es-ES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955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7955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5703FF7-6266-4D77-8DBF-10DAC6558B91}" type="slidenum">
              <a:rPr lang="es-ES" sz="1200"/>
              <a:pPr algn="r" eaLnBrk="1" hangingPunct="1"/>
              <a:t>40</a:t>
            </a:fld>
            <a:endParaRPr lang="es-ES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467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8467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1197B64A-DDBB-481B-9106-3A0072178F71}" type="slidenum">
              <a:rPr lang="es-ES" sz="1200"/>
              <a:pPr algn="r" eaLnBrk="1" hangingPunct="1"/>
              <a:t>44</a:t>
            </a:fld>
            <a:endParaRPr lang="es-ES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286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286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568EF63-4D16-4742-8D32-6476A54B2A9F}" type="slidenum">
              <a:rPr lang="es-ES" sz="1200"/>
              <a:pPr algn="r" eaLnBrk="1" hangingPunct="1"/>
              <a:t>51</a:t>
            </a:fld>
            <a:endParaRPr lang="es-E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491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491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CC0A1BF-4E04-47E0-A4DE-6F9F7E5F31A5}" type="slidenum">
              <a:rPr lang="es-ES" sz="1200"/>
              <a:pPr algn="r" eaLnBrk="1" hangingPunct="1"/>
              <a:t>52</a:t>
            </a:fld>
            <a:endParaRPr lang="es-E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6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696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837F4BD0-5F5B-4160-9BA1-AE7D8EAE55CC}" type="slidenum">
              <a:rPr lang="es-ES" sz="1200"/>
              <a:pPr algn="r" eaLnBrk="1" hangingPunct="1"/>
              <a:t>53</a:t>
            </a:fld>
            <a:endParaRPr lang="es-ES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901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901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646ABD22-1530-4E8C-B576-C7BD0D72B405}" type="slidenum">
              <a:rPr lang="es-ES" sz="1200"/>
              <a:pPr algn="r" eaLnBrk="1" hangingPunct="1"/>
              <a:t>54</a:t>
            </a:fld>
            <a:endParaRPr lang="es-ES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822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0822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20BADD1-429C-4742-B296-A5B299B516D9}" type="slidenum">
              <a:rPr lang="es-ES" sz="1200"/>
              <a:pPr algn="r" eaLnBrk="1" hangingPunct="1"/>
              <a:t>62</a:t>
            </a:fld>
            <a:endParaRPr lang="es-ES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027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027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81D3387-4B3D-40F4-A51A-4FBC44E88B0E}" type="slidenum">
              <a:rPr lang="es-ES" sz="1200"/>
              <a:pPr algn="r" eaLnBrk="1" hangingPunct="1"/>
              <a:t>63</a:t>
            </a:fld>
            <a:endParaRPr lang="es-ES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232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232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C8E396A-9041-499E-BCD7-EC4E80AE7DD9}" type="slidenum">
              <a:rPr lang="es-ES" sz="1200"/>
              <a:pPr algn="r" eaLnBrk="1" hangingPunct="1"/>
              <a:t>64</a:t>
            </a:fld>
            <a:endParaRPr lang="es-ES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437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437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9D3BF68C-9EC1-4463-A180-54ECE1A413DB}" type="slidenum">
              <a:rPr lang="es-ES" sz="1200"/>
              <a:pPr algn="r" eaLnBrk="1" hangingPunct="1"/>
              <a:t>65</a:t>
            </a:fld>
            <a:endParaRPr lang="es-ES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4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744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017C4630-6D21-4E22-8831-4C57EC72CD66}" type="slidenum">
              <a:rPr lang="es-ES" sz="1200"/>
              <a:pPr algn="r" eaLnBrk="1" hangingPunct="1"/>
              <a:t>67</a:t>
            </a:fld>
            <a:endParaRPr lang="es-ES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461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2461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A54BE2A4-2D23-4DF1-968D-B23005CFEAE6}" type="slidenum">
              <a:rPr lang="es-ES" sz="1200"/>
              <a:pPr algn="r" eaLnBrk="1" hangingPunct="1"/>
              <a:t>73</a:t>
            </a:fld>
            <a:endParaRPr lang="es-ES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665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2666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EAC2158-244F-4806-BE78-64A7851E935A}" type="slidenum">
              <a:rPr lang="es-ES" sz="1200"/>
              <a:pPr algn="r" eaLnBrk="1" hangingPunct="1"/>
              <a:t>74</a:t>
            </a:fld>
            <a:endParaRPr lang="es-ES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075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075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13CF3149-5461-4FF1-9853-10E2D58FFDB3}" type="slidenum">
              <a:rPr lang="es-ES" sz="1200"/>
              <a:pPr algn="r" eaLnBrk="1" hangingPunct="1"/>
              <a:t>75</a:t>
            </a:fld>
            <a:endParaRPr lang="es-ES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280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280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BF4F6B8-3569-4AC1-BFDB-9EBBABD9DC34}" type="slidenum">
              <a:rPr lang="es-ES" sz="1200"/>
              <a:pPr algn="r" eaLnBrk="1" hangingPunct="1"/>
              <a:t>76</a:t>
            </a:fld>
            <a:endParaRPr lang="es-ES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48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485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42CDA7F-BD57-4C23-853F-2283B4CF462C}" type="slidenum">
              <a:rPr lang="es-ES" sz="1200"/>
              <a:pPr algn="r" eaLnBrk="1" hangingPunct="1"/>
              <a:t>77</a:t>
            </a:fld>
            <a:endParaRPr lang="es-ES" sz="12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689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690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F7F16F9-811C-4CE9-A304-8622E2C7AA9A}" type="slidenum">
              <a:rPr lang="es-ES" sz="1200"/>
              <a:pPr algn="r" eaLnBrk="1" hangingPunct="1"/>
              <a:t>78</a:t>
            </a:fld>
            <a:endParaRPr lang="es-ES" sz="12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894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894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5BCD26C4-0509-49A2-9F0B-DBDA64ECE760}" type="slidenum">
              <a:rPr lang="es-ES" sz="1200"/>
              <a:pPr algn="r" eaLnBrk="1" hangingPunct="1"/>
              <a:t>79</a:t>
            </a:fld>
            <a:endParaRPr lang="es-ES" sz="12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611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4611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B44E95C-428D-4D39-BDC2-EDA44FB51826}" type="slidenum">
              <a:rPr lang="es-ES" sz="1200"/>
              <a:pPr algn="r" eaLnBrk="1" hangingPunct="1"/>
              <a:t>85</a:t>
            </a:fld>
            <a:endParaRPr lang="es-ES" sz="12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6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4816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31A47A4-DF51-494B-82C7-09230860A265}" type="slidenum">
              <a:rPr lang="es-ES" sz="1200"/>
              <a:pPr algn="r" eaLnBrk="1" hangingPunct="1"/>
              <a:t>86</a:t>
            </a:fld>
            <a:endParaRPr lang="es-ES" sz="120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021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5021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CEA0A32-DBB6-42E9-A8B2-5969574EE930}" type="slidenum">
              <a:rPr lang="es-ES" sz="1200"/>
              <a:pPr algn="r" eaLnBrk="1" hangingPunct="1"/>
              <a:t>87</a:t>
            </a:fld>
            <a:endParaRPr lang="es-ES" sz="120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635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5635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CB54DF49-4EE5-4885-BD4C-DF8B7FD855D5}" type="slidenum">
              <a:rPr lang="es-ES" sz="1200"/>
              <a:pPr algn="r" eaLnBrk="1" hangingPunct="1"/>
              <a:t>92</a:t>
            </a:fld>
            <a:endParaRPr lang="es-ES" sz="120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04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6045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61DEC90-4D41-45F9-93A8-DDAB3D72059F}" type="slidenum">
              <a:rPr lang="es-ES" sz="1200"/>
              <a:pPr algn="r" eaLnBrk="1" hangingPunct="1"/>
              <a:t>95</a:t>
            </a:fld>
            <a:endParaRPr lang="es-ES" sz="120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966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6966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B89ACD3E-77B1-429D-B5B1-EBEFD2EF74CD}" type="slidenum">
              <a:rPr lang="es-ES" sz="1200"/>
              <a:pPr algn="r" eaLnBrk="1" hangingPunct="1"/>
              <a:t>103</a:t>
            </a:fld>
            <a:endParaRPr lang="es-ES" sz="120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171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7171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94A7B97C-E6B6-4473-AB99-D44B35791C09}" type="slidenum">
              <a:rPr lang="es-ES" sz="1200"/>
              <a:pPr algn="r" eaLnBrk="1" hangingPunct="1"/>
              <a:t>104</a:t>
            </a:fld>
            <a:endParaRPr lang="es-ES" sz="120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785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7786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580D9DC1-5A9A-4E70-A19E-3EC00F1E094C}" type="slidenum">
              <a:rPr lang="es-ES" sz="1200"/>
              <a:pPr algn="r" eaLnBrk="1" hangingPunct="1"/>
              <a:t>109</a:t>
            </a:fld>
            <a:endParaRPr lang="es-E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BDEBE-3983-4E9D-880F-4595EB819C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417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4C750-9222-4D28-AC1B-5E35A63F6D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0785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695D3-FFE8-4C07-A798-D742B0B359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047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37AB8-FAD5-4E17-AC6D-D4C0E84B40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0684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C710A-6A6B-4AED-9C86-D85867EB02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4373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48B6A-7233-4A52-92F7-98300FFF8C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1764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E01EF-CBE7-4758-964D-54D1B38254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5433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9387-BA6B-47B0-901C-87FF867FC9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5123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0435C-A440-4BD1-A906-1E34310BB6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9215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98B7B-2792-43D3-BC92-5EC599E3DA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6889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ECC0A-50A8-4BB2-8994-F967C50626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8304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861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0DE94"/>
            </a:gs>
            <a:gs pos="100000">
              <a:srgbClr val="BB874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48E5CAF-8A35-4DEE-9E96-268D5A8C95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4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4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7.png"/><Relationship Id="rId10" Type="http://schemas.openxmlformats.org/officeDocument/2006/relationships/image" Target="../media/image1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1" name="WordArt 3"/>
          <p:cNvSpPr>
            <a:spLocks noChangeArrowheads="1" noChangeShapeType="1" noTextEdit="1"/>
          </p:cNvSpPr>
          <p:nvPr/>
        </p:nvSpPr>
        <p:spPr bwMode="auto">
          <a:xfrm>
            <a:off x="1187450" y="404813"/>
            <a:ext cx="7058025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Nafarroa</a:t>
            </a:r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/ Navarra</a:t>
            </a:r>
          </a:p>
        </p:txBody>
      </p:sp>
      <p:sp>
        <p:nvSpPr>
          <p:cNvPr id="232452" name="Text Box 4"/>
          <p:cNvSpPr txBox="1">
            <a:spLocks noChangeArrowheads="1"/>
          </p:cNvSpPr>
          <p:nvPr/>
        </p:nvSpPr>
        <p:spPr bwMode="auto">
          <a:xfrm>
            <a:off x="323850" y="5734050"/>
            <a:ext cx="842486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Automático 6s Manual.</a:t>
            </a:r>
          </a:p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Música: Herribera - Fermín Iriarte Irigoien y Coro San Fermín</a:t>
            </a:r>
          </a:p>
        </p:txBody>
      </p:sp>
      <p:sp>
        <p:nvSpPr>
          <p:cNvPr id="232453" name="Text Box 5"/>
          <p:cNvSpPr txBox="1">
            <a:spLocks noChangeArrowheads="1"/>
          </p:cNvSpPr>
          <p:nvPr/>
        </p:nvSpPr>
        <p:spPr bwMode="auto">
          <a:xfrm>
            <a:off x="7885113" y="6021388"/>
            <a:ext cx="10445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</a:rPr>
              <a:t>A.F.</a:t>
            </a:r>
          </a:p>
        </p:txBody>
      </p:sp>
    </p:spTree>
  </p:cSld>
  <p:clrMapOvr>
    <a:masterClrMapping/>
  </p:clrMapOvr>
  <p:transition spd="slow" advTm="10000">
    <p:sndAc>
      <p:stSnd loop="1">
        <p:snd r:embed="rId2" name="Herribera wav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3 Rectángulo"/>
          <p:cNvSpPr>
            <a:spLocks noChangeArrowheads="1"/>
          </p:cNvSpPr>
          <p:nvPr/>
        </p:nvSpPr>
        <p:spPr bwMode="auto">
          <a:xfrm>
            <a:off x="285750" y="6215063"/>
            <a:ext cx="12525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Beraiz</a:t>
            </a:r>
          </a:p>
        </p:txBody>
      </p:sp>
      <p:pic>
        <p:nvPicPr>
          <p:cNvPr id="234499" name="Picture 3" descr="P50501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4500" name="Text Box 4"/>
          <p:cNvSpPr txBox="1">
            <a:spLocks noChangeArrowheads="1"/>
          </p:cNvSpPr>
          <p:nvPr/>
        </p:nvSpPr>
        <p:spPr bwMode="auto">
          <a:xfrm>
            <a:off x="5651500" y="404813"/>
            <a:ext cx="3097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Rincón de Belagoa</a:t>
            </a: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2 CuadroTexto"/>
          <p:cNvSpPr txBox="1">
            <a:spLocks noChangeArrowheads="1"/>
          </p:cNvSpPr>
          <p:nvPr/>
        </p:nvSpPr>
        <p:spPr bwMode="auto">
          <a:xfrm>
            <a:off x="428625" y="5857875"/>
            <a:ext cx="1685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AEZKOA</a:t>
            </a:r>
          </a:p>
        </p:txBody>
      </p:sp>
      <p:pic>
        <p:nvPicPr>
          <p:cNvPr id="236547" name="Picture 4" descr="C:\Documents and Settings\Jesus\Escritorio\naturala\Presentación1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859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60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Unzue y su peña (Baldorba)</a:t>
            </a:r>
          </a:p>
        </p:txBody>
      </p:sp>
    </p:spTree>
  </p:cSld>
  <p:clrMapOvr>
    <a:masterClrMapping/>
  </p:clrMapOvr>
  <p:transition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1667" name="Text Box 3"/>
          <p:cNvSpPr txBox="1">
            <a:spLocks noChangeArrowheads="1"/>
          </p:cNvSpPr>
          <p:nvPr/>
        </p:nvSpPr>
        <p:spPr bwMode="auto">
          <a:xfrm>
            <a:off x="3419475" y="260350"/>
            <a:ext cx="5399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Carcastillo – Monasterio de la Oliva</a:t>
            </a:r>
          </a:p>
        </p:txBody>
      </p:sp>
    </p:spTree>
  </p:cSld>
  <p:clrMapOvr>
    <a:masterClrMapping/>
  </p:clrMapOvr>
  <p:transition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14" name="2 CuadroTexto"/>
          <p:cNvSpPr txBox="1">
            <a:spLocks noChangeArrowheads="1"/>
          </p:cNvSpPr>
          <p:nvPr/>
        </p:nvSpPr>
        <p:spPr bwMode="auto">
          <a:xfrm>
            <a:off x="0" y="6334125"/>
            <a:ext cx="85280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Panorámica desde Costalera   </a:t>
            </a:r>
            <a:r>
              <a:rPr lang="es-ES" sz="2400" b="1" i="1">
                <a:solidFill>
                  <a:schemeClr val="bg1"/>
                </a:solidFill>
              </a:rPr>
              <a:t>(Al fondo el Moncayo)</a:t>
            </a:r>
          </a:p>
        </p:txBody>
      </p:sp>
      <p:pic>
        <p:nvPicPr>
          <p:cNvPr id="397315" name="Picture 4" descr="C:\Documents and Settings\Jesus\Escritorio\naturala\Presentación1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63" name="2 Rectángulo"/>
          <p:cNvSpPr>
            <a:spLocks noChangeArrowheads="1"/>
          </p:cNvSpPr>
          <p:nvPr/>
        </p:nvSpPr>
        <p:spPr bwMode="auto">
          <a:xfrm>
            <a:off x="5076825" y="6165850"/>
            <a:ext cx="3687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Pirineo navarro - Encina</a:t>
            </a:r>
          </a:p>
        </p:txBody>
      </p:sp>
    </p:spTree>
  </p:cSld>
  <p:clrMapOvr>
    <a:masterClrMapping/>
  </p:clrMapOvr>
  <p:transition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27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5272" name="Text Box 8"/>
          <p:cNvSpPr txBox="1">
            <a:spLocks noChangeArrowheads="1"/>
          </p:cNvSpPr>
          <p:nvPr/>
        </p:nvSpPr>
        <p:spPr bwMode="auto">
          <a:xfrm>
            <a:off x="250825" y="260350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Ujue</a:t>
            </a:r>
          </a:p>
        </p:txBody>
      </p:sp>
    </p:spTree>
  </p:cSld>
  <p:clrMapOvr>
    <a:masterClrMapping/>
  </p:clrMapOvr>
  <p:transition advTm="8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371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392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Ujue – Iglesia-castillo</a:t>
            </a:r>
          </a:p>
        </p:txBody>
      </p:sp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39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0392" name="Text Box 8"/>
          <p:cNvSpPr txBox="1">
            <a:spLocks noChangeArrowheads="1"/>
          </p:cNvSpPr>
          <p:nvPr/>
        </p:nvSpPr>
        <p:spPr bwMode="auto">
          <a:xfrm>
            <a:off x="5651500" y="260350"/>
            <a:ext cx="33131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Ujue – Iglesia-castillo</a:t>
            </a:r>
          </a:p>
        </p:txBody>
      </p:sp>
    </p:spTree>
  </p:cSld>
  <p:clrMapOvr>
    <a:masterClrMapping/>
  </p:clrMapOvr>
  <p:transition advTm="8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4739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392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solidFill>
                  <a:schemeClr val="bg1"/>
                </a:solidFill>
              </a:rPr>
              <a:t>Ujue – Iglesia-castillo</a:t>
            </a:r>
          </a:p>
        </p:txBody>
      </p:sp>
    </p:spTree>
  </p:cSld>
  <p:clrMapOvr>
    <a:masterClrMapping/>
  </p:clrMapOvr>
  <p:transition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7811" name="2 Rectángulo"/>
          <p:cNvSpPr>
            <a:spLocks noChangeArrowheads="1"/>
          </p:cNvSpPr>
          <p:nvPr/>
        </p:nvSpPr>
        <p:spPr bwMode="auto">
          <a:xfrm>
            <a:off x="395288" y="260350"/>
            <a:ext cx="4886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El Bidasoa o Baztan en Elizondo</a:t>
            </a:r>
          </a:p>
        </p:txBody>
      </p:sp>
    </p:spTree>
  </p:cSld>
  <p:clrMapOvr>
    <a:masterClrMapping/>
  </p:clrMapOvr>
  <p:transition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2 CuadroTexto"/>
          <p:cNvSpPr txBox="1">
            <a:spLocks noChangeArrowheads="1"/>
          </p:cNvSpPr>
          <p:nvPr/>
        </p:nvSpPr>
        <p:spPr bwMode="auto">
          <a:xfrm>
            <a:off x="0" y="6396038"/>
            <a:ext cx="83010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Campos de Mirafuentes  </a:t>
            </a:r>
            <a:r>
              <a:rPr lang="es-ES" sz="2000" b="1" i="1">
                <a:solidFill>
                  <a:schemeClr val="bg1"/>
                </a:solidFill>
              </a:rPr>
              <a:t>(Al fondo la Sierra de Codés y el Ioar)</a:t>
            </a:r>
          </a:p>
        </p:txBody>
      </p:sp>
      <p:pic>
        <p:nvPicPr>
          <p:cNvPr id="249859" name="Picture 4" descr="C:\Documents and Settings\Jesus\Escritorio\naturala\Presentación1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2 CuadroTexto"/>
          <p:cNvSpPr txBox="1">
            <a:spLocks noChangeArrowheads="1"/>
          </p:cNvSpPr>
          <p:nvPr/>
        </p:nvSpPr>
        <p:spPr bwMode="auto">
          <a:xfrm>
            <a:off x="285750" y="6072188"/>
            <a:ext cx="16081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Aritzkun</a:t>
            </a:r>
          </a:p>
        </p:txBody>
      </p:sp>
      <p:pic>
        <p:nvPicPr>
          <p:cNvPr id="251907" name="Picture 4" descr="C:\Documents and Settings\Jesus\Escritorio\naturala\Presentación1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3955" name="2 Rectángulo"/>
          <p:cNvSpPr>
            <a:spLocks noChangeArrowheads="1"/>
          </p:cNvSpPr>
          <p:nvPr/>
        </p:nvSpPr>
        <p:spPr bwMode="auto">
          <a:xfrm>
            <a:off x="539750" y="260350"/>
            <a:ext cx="4819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del Roncal – Río Urzainqui</a:t>
            </a:r>
          </a:p>
        </p:txBody>
      </p:sp>
    </p:spTree>
  </p:cSld>
  <p:clrMapOvr>
    <a:masterClrMapping/>
  </p:clrMapOvr>
  <p:transition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4979" name="2 Rectángulo"/>
          <p:cNvSpPr>
            <a:spLocks noChangeArrowheads="1"/>
          </p:cNvSpPr>
          <p:nvPr/>
        </p:nvSpPr>
        <p:spPr bwMode="auto">
          <a:xfrm>
            <a:off x="7235825" y="260350"/>
            <a:ext cx="1571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El Roncal</a:t>
            </a:r>
          </a:p>
        </p:txBody>
      </p:sp>
    </p:spTree>
  </p:cSld>
  <p:clrMapOvr>
    <a:masterClrMapping/>
  </p:clrMapOvr>
  <p:transition advTm="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03" name="2 Rectángulo"/>
          <p:cNvSpPr>
            <a:spLocks noChangeArrowheads="1"/>
          </p:cNvSpPr>
          <p:nvPr/>
        </p:nvSpPr>
        <p:spPr bwMode="auto">
          <a:xfrm>
            <a:off x="395288" y="260350"/>
            <a:ext cx="842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Allin</a:t>
            </a:r>
          </a:p>
        </p:txBody>
      </p:sp>
    </p:spTree>
  </p:cSld>
  <p:clrMapOvr>
    <a:masterClrMapping/>
  </p:clrMapOvr>
  <p:transition advTm="6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7027" name="2 Rectángulo"/>
          <p:cNvSpPr>
            <a:spLocks noChangeArrowheads="1"/>
          </p:cNvSpPr>
          <p:nvPr/>
        </p:nvSpPr>
        <p:spPr bwMode="auto">
          <a:xfrm>
            <a:off x="2843213" y="260350"/>
            <a:ext cx="60594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Nacimiento del río Urederra “agua bella”</a:t>
            </a:r>
          </a:p>
        </p:txBody>
      </p:sp>
    </p:spTree>
  </p:cSld>
  <p:clrMapOvr>
    <a:masterClrMapping/>
  </p:clrMapOvr>
  <p:transition advTm="6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026" name="Picture 4" descr="C:\Documents and Settings\Jesus\Escritorio\naturala\Presentación1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8051" name="2 CuadroTexto"/>
          <p:cNvSpPr txBox="1">
            <a:spLocks noChangeArrowheads="1"/>
          </p:cNvSpPr>
          <p:nvPr/>
        </p:nvSpPr>
        <p:spPr bwMode="auto">
          <a:xfrm>
            <a:off x="395288" y="6092825"/>
            <a:ext cx="5141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Soto de Arguedas – Valle del Ebro</a:t>
            </a:r>
          </a:p>
        </p:txBody>
      </p:sp>
    </p:spTree>
  </p:cSld>
  <p:clrMapOvr>
    <a:masterClrMapping/>
  </p:clrMapOvr>
  <p:transition advTm="6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9075" name="2 Rectángulo"/>
          <p:cNvSpPr>
            <a:spLocks noChangeArrowheads="1"/>
          </p:cNvSpPr>
          <p:nvPr/>
        </p:nvSpPr>
        <p:spPr bwMode="auto">
          <a:xfrm>
            <a:off x="5795963" y="260350"/>
            <a:ext cx="29765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Las peñas de Lokiz</a:t>
            </a:r>
          </a:p>
        </p:txBody>
      </p:sp>
    </p:spTree>
  </p:cSld>
  <p:clrMapOvr>
    <a:masterClrMapping/>
  </p:clrMapOvr>
  <p:transition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0099" name="2 Rectángulo"/>
          <p:cNvSpPr>
            <a:spLocks noChangeArrowheads="1"/>
          </p:cNvSpPr>
          <p:nvPr/>
        </p:nvSpPr>
        <p:spPr bwMode="auto">
          <a:xfrm>
            <a:off x="7667625" y="260350"/>
            <a:ext cx="1131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Arbizu</a:t>
            </a:r>
          </a:p>
        </p:txBody>
      </p:sp>
    </p:spTree>
  </p:cSld>
  <p:clrMapOvr>
    <a:masterClrMapping/>
  </p:clrMapOvr>
  <p:transition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123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26431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Bardenas Reales</a:t>
            </a:r>
          </a:p>
        </p:txBody>
      </p:sp>
    </p:spTree>
  </p:cSld>
  <p:clrMapOvr>
    <a:masterClrMapping/>
  </p:clrMapOvr>
  <p:transition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2147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26431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Bardenas Reales</a:t>
            </a:r>
          </a:p>
        </p:txBody>
      </p:sp>
    </p:spTree>
  </p:cSld>
  <p:clrMapOvr>
    <a:masterClrMapping/>
  </p:clrMapOvr>
  <p:transition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3171" name="2 CuadroTexto"/>
          <p:cNvSpPr txBox="1">
            <a:spLocks noChangeArrowheads="1"/>
          </p:cNvSpPr>
          <p:nvPr/>
        </p:nvSpPr>
        <p:spPr bwMode="auto">
          <a:xfrm>
            <a:off x="250825" y="260350"/>
            <a:ext cx="6551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Bardenas Reales – Balsa de Punta del Olmo</a:t>
            </a:r>
          </a:p>
        </p:txBody>
      </p:sp>
    </p:spTree>
  </p:cSld>
  <p:clrMapOvr>
    <a:masterClrMapping/>
  </p:clrMapOvr>
  <p:transition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4195" name="2 CuadroTexto"/>
          <p:cNvSpPr txBox="1">
            <a:spLocks noChangeArrowheads="1"/>
          </p:cNvSpPr>
          <p:nvPr/>
        </p:nvSpPr>
        <p:spPr bwMode="auto">
          <a:xfrm>
            <a:off x="323850" y="6092825"/>
            <a:ext cx="5922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Vedado de Euguaras – Castillo de tierra</a:t>
            </a:r>
          </a:p>
        </p:txBody>
      </p:sp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5219" name="2 CuadroTexto"/>
          <p:cNvSpPr txBox="1">
            <a:spLocks noChangeArrowheads="1"/>
          </p:cNvSpPr>
          <p:nvPr/>
        </p:nvSpPr>
        <p:spPr bwMode="auto">
          <a:xfrm>
            <a:off x="2843213" y="260350"/>
            <a:ext cx="5889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Vedado de Euguaras – Casa del guarda</a:t>
            </a:r>
          </a:p>
        </p:txBody>
      </p:sp>
    </p:spTree>
  </p:cSld>
  <p:clrMapOvr>
    <a:masterClrMapping/>
  </p:clrMapOvr>
  <p:transition advTm="6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43" name="2 CuadroTexto"/>
          <p:cNvSpPr txBox="1">
            <a:spLocks noChangeArrowheads="1"/>
          </p:cNvSpPr>
          <p:nvPr/>
        </p:nvSpPr>
        <p:spPr bwMode="auto">
          <a:xfrm>
            <a:off x="250825" y="6021388"/>
            <a:ext cx="7242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Tudela – Vedado de Euguaras – Castillo de tierra</a:t>
            </a:r>
          </a:p>
        </p:txBody>
      </p:sp>
    </p:spTree>
  </p:cSld>
  <p:clrMapOvr>
    <a:masterClrMapping/>
  </p:clrMapOvr>
  <p:transition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7267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5535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Bardena Negra – Castillo de Peñaflor</a:t>
            </a:r>
          </a:p>
        </p:txBody>
      </p:sp>
    </p:spTree>
  </p:cSld>
  <p:clrMapOvr>
    <a:masterClrMapping/>
  </p:clrMapOvr>
  <p:transition advTm="6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8291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4384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Bardena Negra – El Moncayo</a:t>
            </a:r>
          </a:p>
        </p:txBody>
      </p:sp>
    </p:spTree>
  </p:cSld>
  <p:clrMapOvr>
    <a:masterClrMapping/>
  </p:clrMapOvr>
  <p:transition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9315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3517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Tudela – La Magdalena</a:t>
            </a:r>
          </a:p>
        </p:txBody>
      </p:sp>
    </p:spTree>
  </p:cSld>
  <p:clrMapOvr>
    <a:masterClrMapping/>
  </p:clrMapOvr>
  <p:transition advTm="6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38" name="Picture 2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0339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41100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/>
              <a:t>El Ebro en Soto de Vergara</a:t>
            </a:r>
          </a:p>
        </p:txBody>
      </p:sp>
    </p:spTree>
  </p:cSld>
  <p:clrMapOvr>
    <a:masterClrMapping/>
  </p:clrMapOvr>
  <p:transition advTm="6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1363" name="2 CuadroTexto"/>
          <p:cNvSpPr txBox="1">
            <a:spLocks noChangeArrowheads="1"/>
          </p:cNvSpPr>
          <p:nvPr/>
        </p:nvSpPr>
        <p:spPr bwMode="auto">
          <a:xfrm>
            <a:off x="323850" y="6092825"/>
            <a:ext cx="561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Tudela – Soto de Murillo de las Limas</a:t>
            </a:r>
          </a:p>
        </p:txBody>
      </p:sp>
    </p:spTree>
  </p:cSld>
  <p:clrMapOvr>
    <a:masterClrMapping/>
  </p:clrMapOvr>
  <p:transition advTm="6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2387" name="2 CuadroTexto"/>
          <p:cNvSpPr txBox="1">
            <a:spLocks noChangeArrowheads="1"/>
          </p:cNvSpPr>
          <p:nvPr/>
        </p:nvSpPr>
        <p:spPr bwMode="auto">
          <a:xfrm>
            <a:off x="3276600" y="6092825"/>
            <a:ext cx="561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>
                <a:solidFill>
                  <a:schemeClr val="bg1"/>
                </a:solidFill>
              </a:rPr>
              <a:t>Tudela – Soto de Murillo de las Limas</a:t>
            </a:r>
          </a:p>
        </p:txBody>
      </p:sp>
    </p:spTree>
  </p:cSld>
  <p:clrMapOvr>
    <a:masterClrMapping/>
  </p:clrMapOvr>
  <p:transition advTm="6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3411" name="2 Rectángulo"/>
          <p:cNvSpPr>
            <a:spLocks noChangeArrowheads="1"/>
          </p:cNvSpPr>
          <p:nvPr/>
        </p:nvSpPr>
        <p:spPr bwMode="auto">
          <a:xfrm>
            <a:off x="395288" y="260350"/>
            <a:ext cx="1217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Corella</a:t>
            </a:r>
          </a:p>
        </p:txBody>
      </p:sp>
    </p:spTree>
  </p:cSld>
  <p:clrMapOvr>
    <a:masterClrMapping/>
  </p:clrMapOvr>
  <p:transition advTm="6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4435" name="2 Rectángulo"/>
          <p:cNvSpPr>
            <a:spLocks noChangeArrowheads="1"/>
          </p:cNvSpPr>
          <p:nvPr/>
        </p:nvSpPr>
        <p:spPr bwMode="auto">
          <a:xfrm>
            <a:off x="395288" y="260350"/>
            <a:ext cx="343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Santa María de Eunate</a:t>
            </a:r>
          </a:p>
        </p:txBody>
      </p:sp>
    </p:spTree>
  </p:cSld>
  <p:clrMapOvr>
    <a:masterClrMapping/>
  </p:clrMapOvr>
  <p:transition advTm="6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5459" name="2 Rectángulo"/>
          <p:cNvSpPr>
            <a:spLocks noChangeArrowheads="1"/>
          </p:cNvSpPr>
          <p:nvPr/>
        </p:nvSpPr>
        <p:spPr bwMode="auto">
          <a:xfrm>
            <a:off x="395288" y="260350"/>
            <a:ext cx="343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Santa María de Eunate</a:t>
            </a:r>
          </a:p>
        </p:txBody>
      </p:sp>
    </p:spTree>
  </p:cSld>
  <p:clrMapOvr>
    <a:masterClrMapping/>
  </p:clrMapOvr>
  <p:transition advTm="6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483" name="2 Rectángulo"/>
          <p:cNvSpPr>
            <a:spLocks noChangeArrowheads="1"/>
          </p:cNvSpPr>
          <p:nvPr/>
        </p:nvSpPr>
        <p:spPr bwMode="auto">
          <a:xfrm>
            <a:off x="4787900" y="260350"/>
            <a:ext cx="4081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Erreca y campas de Otsola</a:t>
            </a:r>
          </a:p>
        </p:txBody>
      </p:sp>
    </p:spTree>
  </p:cSld>
  <p:clrMapOvr>
    <a:masterClrMapping/>
  </p:clrMapOvr>
  <p:transition advTm="6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6" name="Picture 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33479" name="2 Rectángulo"/>
          <p:cNvSpPr>
            <a:spLocks noChangeArrowheads="1"/>
          </p:cNvSpPr>
          <p:nvPr/>
        </p:nvSpPr>
        <p:spPr bwMode="auto">
          <a:xfrm>
            <a:off x="395288" y="260350"/>
            <a:ext cx="5010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Erreca - Nacimiento del río Artius</a:t>
            </a:r>
            <a:endParaRPr lang="es-ES"/>
          </a:p>
        </p:txBody>
      </p:sp>
    </p:spTree>
  </p:cSld>
  <p:clrMapOvr>
    <a:masterClrMapping/>
  </p:clrMapOvr>
  <p:transition advTm="8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2 Rectángulo"/>
          <p:cNvSpPr>
            <a:spLocks noChangeArrowheads="1"/>
          </p:cNvSpPr>
          <p:nvPr/>
        </p:nvSpPr>
        <p:spPr bwMode="auto">
          <a:xfrm>
            <a:off x="285750" y="6143625"/>
            <a:ext cx="1363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Baztan</a:t>
            </a:r>
          </a:p>
        </p:txBody>
      </p:sp>
      <p:pic>
        <p:nvPicPr>
          <p:cNvPr id="278531" name="Picture 4" descr="C:\Documents and Settings\Jesus\Escritorio\naturala\Presentación1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0579" name="2 Rectángulo"/>
          <p:cNvSpPr>
            <a:spLocks noChangeArrowheads="1"/>
          </p:cNvSpPr>
          <p:nvPr/>
        </p:nvSpPr>
        <p:spPr bwMode="auto">
          <a:xfrm>
            <a:off x="395288" y="260350"/>
            <a:ext cx="1235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Amaiur</a:t>
            </a:r>
          </a:p>
        </p:txBody>
      </p:sp>
    </p:spTree>
  </p:cSld>
  <p:clrMapOvr>
    <a:masterClrMapping/>
  </p:clrMapOvr>
  <p:transition advTm="6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1603" name="2 Rectángulo"/>
          <p:cNvSpPr>
            <a:spLocks noChangeArrowheads="1"/>
          </p:cNvSpPr>
          <p:nvPr/>
        </p:nvSpPr>
        <p:spPr bwMode="auto">
          <a:xfrm>
            <a:off x="395288" y="260350"/>
            <a:ext cx="1235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Amaiur</a:t>
            </a:r>
          </a:p>
        </p:txBody>
      </p:sp>
    </p:spTree>
  </p:cSld>
  <p:clrMapOvr>
    <a:masterClrMapping/>
  </p:clrMapOvr>
  <p:transition advTm="6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2627" name="2 Rectángulo"/>
          <p:cNvSpPr>
            <a:spLocks noChangeArrowheads="1"/>
          </p:cNvSpPr>
          <p:nvPr/>
        </p:nvSpPr>
        <p:spPr bwMode="auto">
          <a:xfrm>
            <a:off x="395288" y="260350"/>
            <a:ext cx="3827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Arantza entre las brumas</a:t>
            </a:r>
          </a:p>
        </p:txBody>
      </p:sp>
    </p:spTree>
  </p:cSld>
  <p:clrMapOvr>
    <a:masterClrMapping/>
  </p:clrMapOvr>
  <p:transition advTm="6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650" name="Picture 4" descr="C:\Documents and Settings\Jesus\Escritorio\naturala\Presentación1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5699" name="2 Rectángulo"/>
          <p:cNvSpPr>
            <a:spLocks noChangeArrowheads="1"/>
          </p:cNvSpPr>
          <p:nvPr/>
        </p:nvSpPr>
        <p:spPr bwMode="auto">
          <a:xfrm>
            <a:off x="323850" y="260350"/>
            <a:ext cx="299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de Basaburua</a:t>
            </a:r>
          </a:p>
        </p:txBody>
      </p:sp>
    </p:spTree>
  </p:cSld>
  <p:clrMapOvr>
    <a:masterClrMapping/>
  </p:clrMapOvr>
  <p:transition advTm="6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23" name="2 Rectángulo"/>
          <p:cNvSpPr>
            <a:spLocks noChangeArrowheads="1"/>
          </p:cNvSpPr>
          <p:nvPr/>
        </p:nvSpPr>
        <p:spPr bwMode="auto">
          <a:xfrm>
            <a:off x="468313" y="6021388"/>
            <a:ext cx="2930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Basaburua - Hayas</a:t>
            </a:r>
          </a:p>
        </p:txBody>
      </p:sp>
    </p:spTree>
  </p:cSld>
  <p:clrMapOvr>
    <a:masterClrMapping/>
  </p:clrMapOvr>
  <p:transition advTm="6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7747" name="2 Rectángulo"/>
          <p:cNvSpPr>
            <a:spLocks noChangeArrowheads="1"/>
          </p:cNvSpPr>
          <p:nvPr/>
        </p:nvSpPr>
        <p:spPr bwMode="auto">
          <a:xfrm>
            <a:off x="323850" y="260350"/>
            <a:ext cx="3689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Roncesvalles - Santiago</a:t>
            </a:r>
          </a:p>
        </p:txBody>
      </p:sp>
    </p:spTree>
  </p:cSld>
  <p:clrMapOvr>
    <a:masterClrMapping/>
  </p:clrMapOvr>
  <p:transition advTm="6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8771" name="2 Rectángulo"/>
          <p:cNvSpPr>
            <a:spLocks noChangeArrowheads="1"/>
          </p:cNvSpPr>
          <p:nvPr/>
        </p:nvSpPr>
        <p:spPr bwMode="auto">
          <a:xfrm>
            <a:off x="395288" y="6021388"/>
            <a:ext cx="5584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Camino de Santiago en Roncesvalles</a:t>
            </a:r>
          </a:p>
        </p:txBody>
      </p:sp>
    </p:spTree>
  </p:cSld>
  <p:clrMapOvr>
    <a:masterClrMapping/>
  </p:clrMapOvr>
  <p:transition advTm="6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9795" name="2 Rectángulo"/>
          <p:cNvSpPr>
            <a:spLocks noChangeArrowheads="1"/>
          </p:cNvSpPr>
          <p:nvPr/>
        </p:nvSpPr>
        <p:spPr bwMode="auto">
          <a:xfrm>
            <a:off x="3851275" y="6021388"/>
            <a:ext cx="4905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Cirauqui – Iglesia de San Roman</a:t>
            </a:r>
          </a:p>
        </p:txBody>
      </p:sp>
    </p:spTree>
  </p:cSld>
  <p:clrMapOvr>
    <a:masterClrMapping/>
  </p:clrMapOvr>
  <p:transition advTm="6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0819" name="2 Rectángulo"/>
          <p:cNvSpPr>
            <a:spLocks noChangeArrowheads="1"/>
          </p:cNvSpPr>
          <p:nvPr/>
        </p:nvSpPr>
        <p:spPr bwMode="auto">
          <a:xfrm>
            <a:off x="323850" y="260350"/>
            <a:ext cx="299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Artajona – El Cerco</a:t>
            </a:r>
          </a:p>
        </p:txBody>
      </p:sp>
    </p:spTree>
  </p:cSld>
  <p:clrMapOvr>
    <a:masterClrMapping/>
  </p:clrMapOvr>
  <p:transition advTm="6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2 Rectángulo"/>
          <p:cNvSpPr>
            <a:spLocks noChangeArrowheads="1"/>
          </p:cNvSpPr>
          <p:nvPr/>
        </p:nvSpPr>
        <p:spPr bwMode="auto">
          <a:xfrm>
            <a:off x="285750" y="6072188"/>
            <a:ext cx="1182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Bertiz</a:t>
            </a:r>
          </a:p>
        </p:txBody>
      </p:sp>
      <p:pic>
        <p:nvPicPr>
          <p:cNvPr id="291843" name="Picture 4" descr="C:\Documents and Settings\Jesus\Escritorio\naturala\Presentación1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2 Rectángulo"/>
          <p:cNvSpPr>
            <a:spLocks noChangeArrowheads="1"/>
          </p:cNvSpPr>
          <p:nvPr/>
        </p:nvSpPr>
        <p:spPr bwMode="auto">
          <a:xfrm>
            <a:off x="357188" y="6072188"/>
            <a:ext cx="28606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Bosque de Orgi</a:t>
            </a:r>
          </a:p>
        </p:txBody>
      </p:sp>
      <p:pic>
        <p:nvPicPr>
          <p:cNvPr id="293891" name="Picture 4" descr="C:\Documents and Settings\Jesus\Escritorio\naturala\Presentación1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2 Rectángulo"/>
          <p:cNvSpPr>
            <a:spLocks noChangeArrowheads="1"/>
          </p:cNvSpPr>
          <p:nvPr/>
        </p:nvSpPr>
        <p:spPr bwMode="auto">
          <a:xfrm>
            <a:off x="214313" y="6072188"/>
            <a:ext cx="39989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Campos de Valdizarbe</a:t>
            </a:r>
          </a:p>
        </p:txBody>
      </p:sp>
      <p:pic>
        <p:nvPicPr>
          <p:cNvPr id="295939" name="Picture 4" descr="C:\Documents and Settings\Jesus\Escritorio\naturala\Presentación1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986" name="Picture 4" descr="C:\Documents and Settings\Jesus\Escritorio\naturala\Presentación1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0035" name="2 Rectángulo"/>
          <p:cNvSpPr>
            <a:spLocks noChangeArrowheads="1"/>
          </p:cNvSpPr>
          <p:nvPr/>
        </p:nvSpPr>
        <p:spPr bwMode="auto">
          <a:xfrm>
            <a:off x="323850" y="260350"/>
            <a:ext cx="3533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Olite - Castillo–palacio </a:t>
            </a:r>
          </a:p>
        </p:txBody>
      </p:sp>
    </p:spTree>
  </p:cSld>
  <p:clrMapOvr>
    <a:masterClrMapping/>
  </p:clrMapOvr>
  <p:transition advTm="6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28" name="2 Rectángulo"/>
          <p:cNvSpPr>
            <a:spLocks noChangeArrowheads="1"/>
          </p:cNvSpPr>
          <p:nvPr/>
        </p:nvSpPr>
        <p:spPr bwMode="auto">
          <a:xfrm>
            <a:off x="323850" y="260350"/>
            <a:ext cx="3924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Olite – Galeria de la Reina</a:t>
            </a:r>
          </a:p>
        </p:txBody>
      </p:sp>
    </p:spTree>
  </p:cSld>
  <p:clrMapOvr>
    <a:masterClrMapping/>
  </p:clrMapOvr>
  <p:transition advTm="8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2083" name="2 Rectángulo"/>
          <p:cNvSpPr>
            <a:spLocks noChangeArrowheads="1"/>
          </p:cNvSpPr>
          <p:nvPr/>
        </p:nvSpPr>
        <p:spPr bwMode="auto">
          <a:xfrm>
            <a:off x="5076825" y="6092825"/>
            <a:ext cx="3854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Olite – Iglesia del Castillo</a:t>
            </a:r>
          </a:p>
        </p:txBody>
      </p:sp>
    </p:spTree>
  </p:cSld>
  <p:clrMapOvr>
    <a:masterClrMapping/>
  </p:clrMapOvr>
  <p:transition advTm="6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3107" name="2 Rectángulo"/>
          <p:cNvSpPr>
            <a:spLocks noChangeArrowheads="1"/>
          </p:cNvSpPr>
          <p:nvPr/>
        </p:nvSpPr>
        <p:spPr bwMode="auto">
          <a:xfrm>
            <a:off x="3203575" y="260350"/>
            <a:ext cx="5581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Puente la Reina – Iglesia del Crucifijo</a:t>
            </a:r>
          </a:p>
        </p:txBody>
      </p:sp>
    </p:spTree>
  </p:cSld>
  <p:clrMapOvr>
    <a:masterClrMapping/>
  </p:clrMapOvr>
  <p:transition advTm="6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4131" name="2 Rectángulo"/>
          <p:cNvSpPr>
            <a:spLocks noChangeArrowheads="1"/>
          </p:cNvSpPr>
          <p:nvPr/>
        </p:nvSpPr>
        <p:spPr bwMode="auto">
          <a:xfrm>
            <a:off x="323850" y="260350"/>
            <a:ext cx="2452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Puente la Reina</a:t>
            </a:r>
          </a:p>
        </p:txBody>
      </p:sp>
    </p:spTree>
  </p:cSld>
  <p:clrMapOvr>
    <a:masterClrMapping/>
  </p:clrMapOvr>
  <p:transition advTm="6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5155" name="2 Rectángulo"/>
          <p:cNvSpPr>
            <a:spLocks noChangeArrowheads="1"/>
          </p:cNvSpPr>
          <p:nvPr/>
        </p:nvSpPr>
        <p:spPr bwMode="auto">
          <a:xfrm>
            <a:off x="250825" y="6092825"/>
            <a:ext cx="5903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Camino de Santiago en Puente la Reina</a:t>
            </a:r>
          </a:p>
        </p:txBody>
      </p:sp>
    </p:spTree>
  </p:cSld>
  <p:clrMapOvr>
    <a:masterClrMapping/>
  </p:clrMapOvr>
  <p:transition advTm="6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6179" name="2 Rectángulo"/>
          <p:cNvSpPr>
            <a:spLocks noChangeArrowheads="1"/>
          </p:cNvSpPr>
          <p:nvPr/>
        </p:nvSpPr>
        <p:spPr bwMode="auto">
          <a:xfrm>
            <a:off x="323850" y="260350"/>
            <a:ext cx="17256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Ochagavia</a:t>
            </a:r>
          </a:p>
        </p:txBody>
      </p:sp>
    </p:spTree>
  </p:cSld>
  <p:clrMapOvr>
    <a:masterClrMapping/>
  </p:clrMapOvr>
  <p:transition advTm="6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2 Rectángulo"/>
          <p:cNvSpPr>
            <a:spLocks noChangeArrowheads="1"/>
          </p:cNvSpPr>
          <p:nvPr/>
        </p:nvSpPr>
        <p:spPr bwMode="auto">
          <a:xfrm>
            <a:off x="428625" y="6000750"/>
            <a:ext cx="1422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Erratzu</a:t>
            </a:r>
          </a:p>
        </p:txBody>
      </p:sp>
      <p:pic>
        <p:nvPicPr>
          <p:cNvPr id="307203" name="Picture 4" descr="C:\Documents and Settings\Jesus\Escritorio\naturala\Presentación1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250" name="Picture 4" descr="C:\Documents and Settings\Jesus\Escritorio\naturala\Presentación1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2 Rectángulo"/>
          <p:cNvSpPr>
            <a:spLocks noChangeArrowheads="1"/>
          </p:cNvSpPr>
          <p:nvPr/>
        </p:nvSpPr>
        <p:spPr bwMode="auto">
          <a:xfrm>
            <a:off x="6000750" y="6000750"/>
            <a:ext cx="2867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Foz de Arbayun</a:t>
            </a:r>
          </a:p>
        </p:txBody>
      </p:sp>
      <p:pic>
        <p:nvPicPr>
          <p:cNvPr id="311299" name="Picture 4" descr="C:\Documents and Settings\Jesus\Escritorio\naturala\Presentación1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346" name="Picture 4" descr="C:\Documents and Settings\Jesus\Escritorio\naturala\Presentación1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395" name="2 Rectángulo"/>
          <p:cNvSpPr>
            <a:spLocks noChangeArrowheads="1"/>
          </p:cNvSpPr>
          <p:nvPr/>
        </p:nvSpPr>
        <p:spPr bwMode="auto">
          <a:xfrm>
            <a:off x="6300788" y="6021388"/>
            <a:ext cx="24336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Foz de Lumbier</a:t>
            </a:r>
          </a:p>
        </p:txBody>
      </p:sp>
    </p:spTree>
  </p:cSld>
  <p:clrMapOvr>
    <a:masterClrMapping/>
  </p:clrMapOvr>
  <p:transition advTm="6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418" name="Picture 4" descr="C:\Documents and Settings\Jesus\Escritorio\naturala\Presentación1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8467" name="2 Rectángulo"/>
          <p:cNvSpPr>
            <a:spLocks noChangeArrowheads="1"/>
          </p:cNvSpPr>
          <p:nvPr/>
        </p:nvSpPr>
        <p:spPr bwMode="auto">
          <a:xfrm>
            <a:off x="468313" y="6021388"/>
            <a:ext cx="385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Hayedo de Aralar - Otoño</a:t>
            </a:r>
          </a:p>
        </p:txBody>
      </p:sp>
    </p:spTree>
  </p:cSld>
  <p:clrMapOvr>
    <a:masterClrMapping/>
  </p:clrMapOvr>
  <p:transition advTm="6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9491" name="2 Rectángulo"/>
          <p:cNvSpPr>
            <a:spLocks noChangeArrowheads="1"/>
          </p:cNvSpPr>
          <p:nvPr/>
        </p:nvSpPr>
        <p:spPr bwMode="auto">
          <a:xfrm>
            <a:off x="468313" y="6021388"/>
            <a:ext cx="385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Hayedo de Aralar - Otoño</a:t>
            </a:r>
          </a:p>
        </p:txBody>
      </p:sp>
    </p:spTree>
  </p:cSld>
  <p:clrMapOvr>
    <a:masterClrMapping/>
  </p:clrMapOvr>
  <p:transition advTm="6000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0515" name="2 Rectángulo"/>
          <p:cNvSpPr>
            <a:spLocks noChangeArrowheads="1"/>
          </p:cNvSpPr>
          <p:nvPr/>
        </p:nvSpPr>
        <p:spPr bwMode="auto">
          <a:xfrm>
            <a:off x="323850" y="260350"/>
            <a:ext cx="3062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Monasterio de Leire</a:t>
            </a:r>
          </a:p>
        </p:txBody>
      </p:sp>
    </p:spTree>
  </p:cSld>
  <p:clrMapOvr>
    <a:masterClrMapping/>
  </p:clrMapOvr>
  <p:transition advTm="6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1539" name="2 Rectángulo"/>
          <p:cNvSpPr>
            <a:spLocks noChangeArrowheads="1"/>
          </p:cNvSpPr>
          <p:nvPr/>
        </p:nvSpPr>
        <p:spPr bwMode="auto">
          <a:xfrm>
            <a:off x="323850" y="6165850"/>
            <a:ext cx="3062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Monasterio de Leire</a:t>
            </a:r>
          </a:p>
        </p:txBody>
      </p:sp>
    </p:spTree>
  </p:cSld>
  <p:clrMapOvr>
    <a:masterClrMapping/>
  </p:clrMapOvr>
  <p:transition advTm="6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562" name="Picture 2"/>
          <p:cNvPicPr>
            <a:picLocks noChangeAspect="1" noChangeArrowheads="1"/>
          </p:cNvPicPr>
          <p:nvPr/>
        </p:nvPicPr>
        <p:blipFill>
          <a:blip r:embed="rId2">
            <a:lum bright="-4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2563" name="2 Rectángulo"/>
          <p:cNvSpPr>
            <a:spLocks noChangeArrowheads="1"/>
          </p:cNvSpPr>
          <p:nvPr/>
        </p:nvSpPr>
        <p:spPr bwMode="auto">
          <a:xfrm>
            <a:off x="6300788" y="6092825"/>
            <a:ext cx="2486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Foc de Arbayun</a:t>
            </a:r>
          </a:p>
        </p:txBody>
      </p:sp>
    </p:spTree>
  </p:cSld>
  <p:clrMapOvr>
    <a:masterClrMapping/>
  </p:clrMapOvr>
  <p:transition advTm="6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586" name="Picture 4" descr="C:\Documents and Settings\Jesus\Escritorio\naturala\Presentación1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2 Rectángulo"/>
          <p:cNvSpPr>
            <a:spLocks noChangeArrowheads="1"/>
          </p:cNvSpPr>
          <p:nvPr/>
        </p:nvSpPr>
        <p:spPr bwMode="auto">
          <a:xfrm>
            <a:off x="357188" y="6072188"/>
            <a:ext cx="42243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Mesa de los Tres Reyes</a:t>
            </a:r>
          </a:p>
        </p:txBody>
      </p:sp>
      <p:pic>
        <p:nvPicPr>
          <p:cNvPr id="325635" name="Picture 4" descr="C:\Documents and Settings\Jesus\Escritorio\naturala\Presentación1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30" name="Picture 4" descr="C:\Documents and Settings\Jesus\Escritorio\naturala\Presentación1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778" name="Picture 3" descr="C:\Documents and Settings\Jesus\Escritorio\Naturaleza Navarra\Presentación1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1779" name="2 Rectángulo"/>
          <p:cNvSpPr>
            <a:spLocks noChangeArrowheads="1"/>
          </p:cNvSpPr>
          <p:nvPr/>
        </p:nvSpPr>
        <p:spPr bwMode="auto">
          <a:xfrm>
            <a:off x="357188" y="6000750"/>
            <a:ext cx="2201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Quinto Real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2 Rectángulo"/>
          <p:cNvSpPr>
            <a:spLocks noChangeArrowheads="1"/>
          </p:cNvSpPr>
          <p:nvPr/>
        </p:nvSpPr>
        <p:spPr bwMode="auto">
          <a:xfrm>
            <a:off x="6143625" y="6000750"/>
            <a:ext cx="2738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Río Irati y Oroz</a:t>
            </a:r>
          </a:p>
        </p:txBody>
      </p:sp>
      <p:pic>
        <p:nvPicPr>
          <p:cNvPr id="333827" name="Picture 4" descr="C:\Documents and Settings\Jesus\Escritorio\naturala\Presentación1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2 Rectángulo"/>
          <p:cNvSpPr>
            <a:spLocks noChangeArrowheads="1"/>
          </p:cNvSpPr>
          <p:nvPr/>
        </p:nvSpPr>
        <p:spPr bwMode="auto">
          <a:xfrm>
            <a:off x="357188" y="6143625"/>
            <a:ext cx="1939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Río Urrobi</a:t>
            </a:r>
          </a:p>
        </p:txBody>
      </p:sp>
      <p:pic>
        <p:nvPicPr>
          <p:cNvPr id="335875" name="Picture 4" descr="C:\Documents and Settings\Jesus\Escritorio\naturala\Presentación1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2 Rectángulo"/>
          <p:cNvSpPr>
            <a:spLocks noChangeArrowheads="1"/>
          </p:cNvSpPr>
          <p:nvPr/>
        </p:nvSpPr>
        <p:spPr bwMode="auto">
          <a:xfrm>
            <a:off x="357188" y="6143625"/>
            <a:ext cx="2181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San Donato</a:t>
            </a:r>
          </a:p>
        </p:txBody>
      </p:sp>
      <p:pic>
        <p:nvPicPr>
          <p:cNvPr id="337923" name="Picture 4" descr="C:\Documents and Settings\Jesus\Escritorio\naturala\Presentación1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9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9971" name="2 Rectángulo"/>
          <p:cNvSpPr>
            <a:spLocks noChangeArrowheads="1"/>
          </p:cNvSpPr>
          <p:nvPr/>
        </p:nvSpPr>
        <p:spPr bwMode="auto">
          <a:xfrm>
            <a:off x="323850" y="260350"/>
            <a:ext cx="4783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La Población y el León dormido</a:t>
            </a:r>
          </a:p>
        </p:txBody>
      </p:sp>
    </p:spTree>
  </p:cSld>
  <p:clrMapOvr>
    <a:masterClrMapping/>
  </p:clrMapOvr>
  <p:transition advTm="6000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0995" name="2 Rectángulo"/>
          <p:cNvSpPr>
            <a:spLocks noChangeArrowheads="1"/>
          </p:cNvSpPr>
          <p:nvPr/>
        </p:nvSpPr>
        <p:spPr bwMode="auto">
          <a:xfrm>
            <a:off x="323850" y="260350"/>
            <a:ext cx="280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Eparoz – Santa Fe</a:t>
            </a:r>
          </a:p>
        </p:txBody>
      </p:sp>
    </p:spTree>
  </p:cSld>
  <p:clrMapOvr>
    <a:masterClrMapping/>
  </p:clrMapOvr>
  <p:transition advTm="6000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2019" name="2 Rectángulo"/>
          <p:cNvSpPr>
            <a:spLocks noChangeArrowheads="1"/>
          </p:cNvSpPr>
          <p:nvPr/>
        </p:nvSpPr>
        <p:spPr bwMode="auto">
          <a:xfrm>
            <a:off x="323850" y="260350"/>
            <a:ext cx="4281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Eristain – San Juan Bautista</a:t>
            </a:r>
          </a:p>
        </p:txBody>
      </p:sp>
    </p:spTree>
  </p:cSld>
  <p:clrMapOvr>
    <a:masterClrMapping/>
  </p:clrMapOvr>
  <p:transition advTm="6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0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3043" name="2 Rectángulo"/>
          <p:cNvSpPr>
            <a:spLocks noChangeArrowheads="1"/>
          </p:cNvSpPr>
          <p:nvPr/>
        </p:nvSpPr>
        <p:spPr bwMode="auto">
          <a:xfrm>
            <a:off x="323850" y="260350"/>
            <a:ext cx="6996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Sesma – Nuestra Señora de los Desamparados</a:t>
            </a:r>
          </a:p>
        </p:txBody>
      </p:sp>
    </p:spTree>
  </p:cSld>
  <p:clrMapOvr>
    <a:masterClrMapping/>
  </p:clrMapOvr>
  <p:transition advTm="6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4067" name="2 Rectángulo"/>
          <p:cNvSpPr>
            <a:spLocks noChangeArrowheads="1"/>
          </p:cNvSpPr>
          <p:nvPr/>
        </p:nvSpPr>
        <p:spPr bwMode="auto">
          <a:xfrm>
            <a:off x="323850" y="260350"/>
            <a:ext cx="375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Navarra- Ribera del Ebro</a:t>
            </a:r>
          </a:p>
        </p:txBody>
      </p:sp>
    </p:spTree>
  </p:cSld>
  <p:clrMapOvr>
    <a:masterClrMapping/>
  </p:clrMapOvr>
  <p:transition advTm="6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2 Rectángulo"/>
          <p:cNvSpPr>
            <a:spLocks noChangeArrowheads="1"/>
          </p:cNvSpPr>
          <p:nvPr/>
        </p:nvSpPr>
        <p:spPr bwMode="auto">
          <a:xfrm>
            <a:off x="6429375" y="6072188"/>
            <a:ext cx="2401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Selva de Irati</a:t>
            </a:r>
          </a:p>
        </p:txBody>
      </p:sp>
      <p:pic>
        <p:nvPicPr>
          <p:cNvPr id="345091" name="Picture 4" descr="C:\Documents and Settings\Jesus\Escritorio\naturala\Presentación1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2 Rectángulo"/>
          <p:cNvSpPr>
            <a:spLocks noChangeArrowheads="1"/>
          </p:cNvSpPr>
          <p:nvPr/>
        </p:nvSpPr>
        <p:spPr bwMode="auto">
          <a:xfrm>
            <a:off x="0" y="6072188"/>
            <a:ext cx="3500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  Señorío de Bertiz</a:t>
            </a:r>
          </a:p>
        </p:txBody>
      </p:sp>
      <p:pic>
        <p:nvPicPr>
          <p:cNvPr id="347139" name="Picture 4" descr="C:\Documents and Settings\Jesus\Escritorio\naturala\Presentación1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2 Rectángulo"/>
          <p:cNvSpPr>
            <a:spLocks noChangeArrowheads="1"/>
          </p:cNvSpPr>
          <p:nvPr/>
        </p:nvSpPr>
        <p:spPr bwMode="auto">
          <a:xfrm>
            <a:off x="5786438" y="6072188"/>
            <a:ext cx="3041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Sierra de Urbasa</a:t>
            </a:r>
          </a:p>
        </p:txBody>
      </p:sp>
      <p:pic>
        <p:nvPicPr>
          <p:cNvPr id="349187" name="Picture 4" descr="C:\Documents and Settings\Jesus\Escritorio\naturala\Presentación1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2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1235" name="2 Rectángulo"/>
          <p:cNvSpPr>
            <a:spLocks noChangeArrowheads="1"/>
          </p:cNvSpPr>
          <p:nvPr/>
        </p:nvSpPr>
        <p:spPr bwMode="auto">
          <a:xfrm>
            <a:off x="323850" y="260350"/>
            <a:ext cx="2455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Sierra de Aralar</a:t>
            </a:r>
          </a:p>
        </p:txBody>
      </p:sp>
    </p:spTree>
  </p:cSld>
  <p:clrMapOvr>
    <a:masterClrMapping/>
  </p:clrMapOvr>
  <p:transition advTm="6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2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2259" name="2 Rectángulo"/>
          <p:cNvSpPr>
            <a:spLocks noChangeArrowheads="1"/>
          </p:cNvSpPr>
          <p:nvPr/>
        </p:nvSpPr>
        <p:spPr bwMode="auto">
          <a:xfrm>
            <a:off x="323850" y="260350"/>
            <a:ext cx="2505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Estella – Lizarra</a:t>
            </a:r>
          </a:p>
        </p:txBody>
      </p:sp>
    </p:spTree>
  </p:cSld>
  <p:clrMapOvr>
    <a:masterClrMapping/>
  </p:clrMapOvr>
  <p:transition advTm="6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2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3283" name="2 Rectángulo"/>
          <p:cNvSpPr>
            <a:spLocks noChangeArrowheads="1"/>
          </p:cNvSpPr>
          <p:nvPr/>
        </p:nvSpPr>
        <p:spPr bwMode="auto">
          <a:xfrm>
            <a:off x="395288" y="6092825"/>
            <a:ext cx="709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Estella – Lizarra: Placio de los reyes de Navarra</a:t>
            </a:r>
          </a:p>
        </p:txBody>
      </p:sp>
    </p:spTree>
  </p:cSld>
  <p:clrMapOvr>
    <a:masterClrMapping/>
  </p:clrMapOvr>
  <p:transition advTm="6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3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4307" name="2 Rectángulo"/>
          <p:cNvSpPr>
            <a:spLocks noChangeArrowheads="1"/>
          </p:cNvSpPr>
          <p:nvPr/>
        </p:nvSpPr>
        <p:spPr bwMode="auto">
          <a:xfrm>
            <a:off x="323850" y="260350"/>
            <a:ext cx="2608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Sierra de Urbasa</a:t>
            </a:r>
          </a:p>
        </p:txBody>
      </p:sp>
    </p:spTree>
  </p:cSld>
  <p:clrMapOvr>
    <a:masterClrMapping/>
  </p:clrMapOvr>
  <p:transition advTm="6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2 CuadroTexto"/>
          <p:cNvSpPr txBox="1">
            <a:spLocks noChangeArrowheads="1"/>
          </p:cNvSpPr>
          <p:nvPr/>
        </p:nvSpPr>
        <p:spPr bwMode="auto">
          <a:xfrm>
            <a:off x="285750" y="5143500"/>
            <a:ext cx="4657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ES" sz="2800" b="1" i="1">
              <a:solidFill>
                <a:schemeClr val="bg1"/>
              </a:solidFill>
            </a:endParaRPr>
          </a:p>
        </p:txBody>
      </p:sp>
      <p:sp>
        <p:nvSpPr>
          <p:cNvPr id="355331" name="4 Rectángulo"/>
          <p:cNvSpPr>
            <a:spLocks noChangeArrowheads="1"/>
          </p:cNvSpPr>
          <p:nvPr/>
        </p:nvSpPr>
        <p:spPr bwMode="auto">
          <a:xfrm>
            <a:off x="0" y="6143625"/>
            <a:ext cx="39846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600" b="1">
                <a:solidFill>
                  <a:schemeClr val="bg1"/>
                </a:solidFill>
              </a:rPr>
              <a:t>  Mirafuentes </a:t>
            </a:r>
            <a:r>
              <a:rPr lang="es-ES" sz="2600" b="1" i="1">
                <a:solidFill>
                  <a:schemeClr val="bg1"/>
                </a:solidFill>
              </a:rPr>
              <a:t>(Berrueza)</a:t>
            </a:r>
          </a:p>
        </p:txBody>
      </p:sp>
      <p:pic>
        <p:nvPicPr>
          <p:cNvPr id="355332" name="Picture 5" descr="C:\Documents and Settings\Jesus\Escritorio\naturala\Presentación1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3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7379" name="2 Rectángulo"/>
          <p:cNvSpPr>
            <a:spLocks noChangeArrowheads="1"/>
          </p:cNvSpPr>
          <p:nvPr/>
        </p:nvSpPr>
        <p:spPr bwMode="auto">
          <a:xfrm>
            <a:off x="323850" y="6165850"/>
            <a:ext cx="6359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Torres del Río – Iglesia del Santo Sepulcro</a:t>
            </a:r>
          </a:p>
        </p:txBody>
      </p:sp>
    </p:spTree>
  </p:cSld>
  <p:clrMapOvr>
    <a:masterClrMapping/>
  </p:clrMapOvr>
  <p:transition advTm="6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03" name="2 Rectángulo"/>
          <p:cNvSpPr>
            <a:spLocks noChangeArrowheads="1"/>
          </p:cNvSpPr>
          <p:nvPr/>
        </p:nvSpPr>
        <p:spPr bwMode="auto">
          <a:xfrm>
            <a:off x="323850" y="6165850"/>
            <a:ext cx="6359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Torres del Río – Iglesia del Santo Sepulcro</a:t>
            </a:r>
          </a:p>
        </p:txBody>
      </p:sp>
    </p:spTree>
  </p:cSld>
  <p:clrMapOvr>
    <a:masterClrMapping/>
  </p:clrMapOvr>
  <p:transition advTm="6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426" name="Picture 4" descr="C:\Documents and Settings\Jesus\Escritorio\naturala\Presentación1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4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1475" name="2 Rectángulo"/>
          <p:cNvSpPr>
            <a:spLocks noChangeArrowheads="1"/>
          </p:cNvSpPr>
          <p:nvPr/>
        </p:nvSpPr>
        <p:spPr bwMode="auto">
          <a:xfrm>
            <a:off x="395288" y="26035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Urbasa</a:t>
            </a:r>
          </a:p>
        </p:txBody>
      </p:sp>
    </p:spTree>
  </p:cSld>
  <p:clrMapOvr>
    <a:masterClrMapping/>
  </p:clrMapOvr>
  <p:transition advTm="6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4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2499" name="2 Rectángulo"/>
          <p:cNvSpPr>
            <a:spLocks noChangeArrowheads="1"/>
          </p:cNvSpPr>
          <p:nvPr/>
        </p:nvSpPr>
        <p:spPr bwMode="auto">
          <a:xfrm>
            <a:off x="395288" y="333375"/>
            <a:ext cx="2994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Peñas de Galdeano</a:t>
            </a:r>
          </a:p>
        </p:txBody>
      </p:sp>
    </p:spTree>
  </p:cSld>
  <p:clrMapOvr>
    <a:masterClrMapping/>
  </p:clrMapOvr>
  <p:transition advTm="6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35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3523" name="2 Rectángulo"/>
          <p:cNvSpPr>
            <a:spLocks noChangeArrowheads="1"/>
          </p:cNvSpPr>
          <p:nvPr/>
        </p:nvSpPr>
        <p:spPr bwMode="auto">
          <a:xfrm>
            <a:off x="395288" y="260350"/>
            <a:ext cx="3721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colgado de Arnaba</a:t>
            </a:r>
          </a:p>
        </p:txBody>
      </p:sp>
    </p:spTree>
  </p:cSld>
  <p:clrMapOvr>
    <a:masterClrMapping/>
  </p:clrMapOvr>
  <p:transition advTm="6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5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4547" name="2 Rectángulo"/>
          <p:cNvSpPr>
            <a:spLocks noChangeArrowheads="1"/>
          </p:cNvSpPr>
          <p:nvPr/>
        </p:nvSpPr>
        <p:spPr bwMode="auto">
          <a:xfrm>
            <a:off x="395288" y="260350"/>
            <a:ext cx="3721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Valle colgado de Arnaba</a:t>
            </a:r>
          </a:p>
        </p:txBody>
      </p:sp>
    </p:spTree>
  </p:cSld>
  <p:clrMapOvr>
    <a:masterClrMapping/>
  </p:clrMapOvr>
  <p:transition advTm="6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5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5571" name="2 Rectángulo"/>
          <p:cNvSpPr>
            <a:spLocks noChangeArrowheads="1"/>
          </p:cNvSpPr>
          <p:nvPr/>
        </p:nvSpPr>
        <p:spPr bwMode="auto">
          <a:xfrm>
            <a:off x="395288" y="6021388"/>
            <a:ext cx="3470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Valle de Arnaba - Haya</a:t>
            </a:r>
          </a:p>
        </p:txBody>
      </p:sp>
    </p:spTree>
  </p:cSld>
  <p:clrMapOvr>
    <a:masterClrMapping/>
  </p:clrMapOvr>
  <p:transition advTm="6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6595" name="2 Rectángulo"/>
          <p:cNvSpPr>
            <a:spLocks noChangeArrowheads="1"/>
          </p:cNvSpPr>
          <p:nvPr/>
        </p:nvSpPr>
        <p:spPr bwMode="auto">
          <a:xfrm>
            <a:off x="323850" y="260350"/>
            <a:ext cx="5973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Pirineo – Puente sobre el río Esca-Isaba</a:t>
            </a:r>
          </a:p>
        </p:txBody>
      </p:sp>
    </p:spTree>
  </p:cSld>
  <p:clrMapOvr>
    <a:masterClrMapping/>
  </p:clrMapOvr>
  <p:transition advTm="6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6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7619" name="2 Rectángulo"/>
          <p:cNvSpPr>
            <a:spLocks noChangeArrowheads="1"/>
          </p:cNvSpPr>
          <p:nvPr/>
        </p:nvSpPr>
        <p:spPr bwMode="auto">
          <a:xfrm>
            <a:off x="7812088" y="260350"/>
            <a:ext cx="1049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Urdax</a:t>
            </a:r>
          </a:p>
        </p:txBody>
      </p:sp>
    </p:spTree>
  </p:cSld>
  <p:clrMapOvr>
    <a:masterClrMapping/>
  </p:clrMapOvr>
  <p:transition advTm="6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2 Rectángulo"/>
          <p:cNvSpPr>
            <a:spLocks noChangeArrowheads="1"/>
          </p:cNvSpPr>
          <p:nvPr/>
        </p:nvSpPr>
        <p:spPr bwMode="auto">
          <a:xfrm>
            <a:off x="357188" y="6072188"/>
            <a:ext cx="4841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Urdax, cuevas de Urkaburu</a:t>
            </a:r>
          </a:p>
        </p:txBody>
      </p:sp>
      <p:pic>
        <p:nvPicPr>
          <p:cNvPr id="368643" name="Picture 4" descr="C:\Documents and Settings\Jesus\Escritorio\naturala\Presentación1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2 Rectángulo"/>
          <p:cNvSpPr>
            <a:spLocks noChangeArrowheads="1"/>
          </p:cNvSpPr>
          <p:nvPr/>
        </p:nvSpPr>
        <p:spPr bwMode="auto">
          <a:xfrm>
            <a:off x="357188" y="285750"/>
            <a:ext cx="4419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Cuevas de Zugarramurdi</a:t>
            </a:r>
          </a:p>
        </p:txBody>
      </p:sp>
      <p:pic>
        <p:nvPicPr>
          <p:cNvPr id="370691" name="Picture 4" descr="C:\Documents and Settings\Jesus\Escritorio\naturala\Presentación1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27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2739" name="2 Rectángulo"/>
          <p:cNvSpPr>
            <a:spLocks noChangeArrowheads="1"/>
          </p:cNvSpPr>
          <p:nvPr/>
        </p:nvSpPr>
        <p:spPr bwMode="auto">
          <a:xfrm>
            <a:off x="6227763" y="6092825"/>
            <a:ext cx="25892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Charca en Andia</a:t>
            </a:r>
          </a:p>
        </p:txBody>
      </p:sp>
    </p:spTree>
  </p:cSld>
  <p:clrMapOvr>
    <a:masterClrMapping/>
  </p:clrMapOvr>
  <p:transition advTm="6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7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3763" name="2 Rectángulo"/>
          <p:cNvSpPr>
            <a:spLocks noChangeArrowheads="1"/>
          </p:cNvSpPr>
          <p:nvPr/>
        </p:nvSpPr>
        <p:spPr bwMode="auto">
          <a:xfrm>
            <a:off x="7596188" y="260350"/>
            <a:ext cx="131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Urdiain </a:t>
            </a:r>
          </a:p>
        </p:txBody>
      </p:sp>
    </p:spTree>
  </p:cSld>
  <p:clrMapOvr>
    <a:masterClrMapping/>
  </p:clrMapOvr>
  <p:transition advTm="6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4787" name="2 Rectángulo"/>
          <p:cNvSpPr>
            <a:spLocks noChangeArrowheads="1"/>
          </p:cNvSpPr>
          <p:nvPr/>
        </p:nvSpPr>
        <p:spPr bwMode="auto">
          <a:xfrm>
            <a:off x="539750" y="6021388"/>
            <a:ext cx="1317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Urdiain </a:t>
            </a:r>
          </a:p>
        </p:txBody>
      </p:sp>
    </p:spTree>
  </p:cSld>
  <p:clrMapOvr>
    <a:masterClrMapping/>
  </p:clrMapOvr>
  <p:transition advTm="6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5811" name="2 Rectángulo"/>
          <p:cNvSpPr>
            <a:spLocks noChangeArrowheads="1"/>
          </p:cNvSpPr>
          <p:nvPr/>
        </p:nvSpPr>
        <p:spPr bwMode="auto">
          <a:xfrm>
            <a:off x="4284663" y="6021388"/>
            <a:ext cx="4533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Urdiain – Bosque de helechos</a:t>
            </a:r>
          </a:p>
        </p:txBody>
      </p:sp>
    </p:spTree>
  </p:cSld>
  <p:clrMapOvr>
    <a:masterClrMapping/>
  </p:clrMapOvr>
  <p:transition advTm="6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2 CuadroTexto"/>
          <p:cNvSpPr txBox="1">
            <a:spLocks noChangeArrowheads="1"/>
          </p:cNvSpPr>
          <p:nvPr/>
        </p:nvSpPr>
        <p:spPr bwMode="auto">
          <a:xfrm>
            <a:off x="0" y="642937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800" b="1">
                <a:solidFill>
                  <a:schemeClr val="bg1"/>
                </a:solidFill>
              </a:rPr>
              <a:t>Cuenca de Pamplona-Iruña</a:t>
            </a:r>
          </a:p>
        </p:txBody>
      </p:sp>
      <p:pic>
        <p:nvPicPr>
          <p:cNvPr id="376835" name="Picture 4" descr="C:\Documents and Settings\Jesus\Escritorio\naturala\Presentación1\Diapositiva43.JPG"/>
          <p:cNvPicPr>
            <a:picLocks noChangeAspect="1" noChangeArrowheads="1"/>
          </p:cNvPicPr>
          <p:nvPr/>
        </p:nvPicPr>
        <p:blipFill>
          <a:blip r:embed="rId3">
            <a:lum bright="8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883" name="2 Rectángulo"/>
          <p:cNvSpPr>
            <a:spLocks noChangeArrowheads="1"/>
          </p:cNvSpPr>
          <p:nvPr/>
        </p:nvSpPr>
        <p:spPr bwMode="auto">
          <a:xfrm>
            <a:off x="7235825" y="6021388"/>
            <a:ext cx="1639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Pamplona</a:t>
            </a:r>
          </a:p>
        </p:txBody>
      </p:sp>
    </p:spTree>
  </p:cSld>
  <p:clrMapOvr>
    <a:masterClrMapping/>
  </p:clrMapOvr>
  <p:transition advTm="6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9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9907" name="2 Rectángulo"/>
          <p:cNvSpPr>
            <a:spLocks noChangeArrowheads="1"/>
          </p:cNvSpPr>
          <p:nvPr/>
        </p:nvSpPr>
        <p:spPr bwMode="auto">
          <a:xfrm>
            <a:off x="3995738" y="333375"/>
            <a:ext cx="470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Pamplona – Catedral - Claustro</a:t>
            </a:r>
          </a:p>
        </p:txBody>
      </p:sp>
    </p:spTree>
  </p:cSld>
  <p:clrMapOvr>
    <a:masterClrMapping/>
  </p:clrMapOvr>
  <p:transition advTm="6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09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0931" name="2 Rectángulo"/>
          <p:cNvSpPr>
            <a:spLocks noChangeArrowheads="1"/>
          </p:cNvSpPr>
          <p:nvPr/>
        </p:nvSpPr>
        <p:spPr bwMode="auto">
          <a:xfrm>
            <a:off x="323850" y="6021388"/>
            <a:ext cx="6500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Catedral - Carlos III y Leonor de Trastamara</a:t>
            </a:r>
          </a:p>
        </p:txBody>
      </p:sp>
    </p:spTree>
  </p:cSld>
  <p:clrMapOvr>
    <a:masterClrMapping/>
  </p:clrMapOvr>
  <p:transition advTm="6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9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1955" name="2 Rectángulo"/>
          <p:cNvSpPr>
            <a:spLocks noChangeArrowheads="1"/>
          </p:cNvSpPr>
          <p:nvPr/>
        </p:nvSpPr>
        <p:spPr bwMode="auto">
          <a:xfrm>
            <a:off x="395288" y="260350"/>
            <a:ext cx="2690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Castillo de Javier</a:t>
            </a:r>
          </a:p>
        </p:txBody>
      </p:sp>
    </p:spTree>
  </p:cSld>
  <p:clrMapOvr>
    <a:masterClrMapping/>
  </p:clrMapOvr>
  <p:transition advTm="6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9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2979" name="2 Rectángulo"/>
          <p:cNvSpPr>
            <a:spLocks noChangeArrowheads="1"/>
          </p:cNvSpPr>
          <p:nvPr/>
        </p:nvSpPr>
        <p:spPr bwMode="auto">
          <a:xfrm>
            <a:off x="7812088" y="260350"/>
            <a:ext cx="996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/>
              <a:t>Viana</a:t>
            </a:r>
          </a:p>
        </p:txBody>
      </p:sp>
    </p:spTree>
  </p:cSld>
  <p:clrMapOvr>
    <a:masterClrMapping/>
  </p:clrMapOvr>
  <p:transition advTm="6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0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4003" name="2 Rectángulo"/>
          <p:cNvSpPr>
            <a:spLocks noChangeArrowheads="1"/>
          </p:cNvSpPr>
          <p:nvPr/>
        </p:nvSpPr>
        <p:spPr bwMode="auto">
          <a:xfrm>
            <a:off x="5795963" y="260350"/>
            <a:ext cx="2957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Hipogeo de Longar</a:t>
            </a:r>
          </a:p>
        </p:txBody>
      </p:sp>
      <p:sp>
        <p:nvSpPr>
          <p:cNvPr id="384004" name="Text Box 4"/>
          <p:cNvSpPr txBox="1">
            <a:spLocks noChangeArrowheads="1"/>
          </p:cNvSpPr>
          <p:nvPr/>
        </p:nvSpPr>
        <p:spPr bwMode="auto">
          <a:xfrm>
            <a:off x="7812088" y="5949950"/>
            <a:ext cx="1044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/>
              <a:t>A.F.</a:t>
            </a:r>
          </a:p>
        </p:txBody>
      </p:sp>
    </p:spTree>
  </p:cSld>
  <p:clrMapOvr>
    <a:masterClrMapping/>
  </p:clrMapOvr>
  <p:transition advTm="6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Navarre .. 25 06 2015">
  <a:themeElements>
    <a:clrScheme name="Pintura Realista 2 (PPTminimizer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ntura Realista 2 (PPTminimizer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ntura Realista 2 (PPTminimizer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ntura Realista 2 (PPTminimizer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ntura Realista 2 (PPTminimizer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Navarre .. 25 06 2015</Template>
  <TotalTime>2</TotalTime>
  <Words>507</Words>
  <Application>Microsoft Office PowerPoint</Application>
  <PresentationFormat>Presentación en pantalla (4:3)</PresentationFormat>
  <Paragraphs>145</Paragraphs>
  <Slides>116</Slides>
  <Notes>32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116</vt:i4>
      </vt:variant>
    </vt:vector>
  </HeadingPairs>
  <TitlesOfParts>
    <vt:vector size="119" baseType="lpstr">
      <vt:lpstr>Arial</vt:lpstr>
      <vt:lpstr>Espagne - Navarre .. 25 06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2022-12-11T09:54:32Z</dcterms:created>
  <dcterms:modified xsi:type="dcterms:W3CDTF">2022-12-11T09:57:11Z</dcterms:modified>
</cp:coreProperties>
</file>