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56" r:id="rId3"/>
    <p:sldId id="257" r:id="rId4"/>
    <p:sldId id="258" r:id="rId5"/>
    <p:sldId id="260" r:id="rId6"/>
    <p:sldId id="261" r:id="rId7"/>
    <p:sldId id="264" r:id="rId8"/>
    <p:sldId id="267" r:id="rId9"/>
    <p:sldId id="268" r:id="rId10"/>
    <p:sldId id="299" r:id="rId11"/>
    <p:sldId id="270" r:id="rId12"/>
    <p:sldId id="300" r:id="rId13"/>
    <p:sldId id="302" r:id="rId14"/>
    <p:sldId id="303" r:id="rId15"/>
    <p:sldId id="307" r:id="rId16"/>
    <p:sldId id="308" r:id="rId17"/>
    <p:sldId id="309" r:id="rId18"/>
    <p:sldId id="314" r:id="rId19"/>
    <p:sldId id="310" r:id="rId20"/>
    <p:sldId id="311" r:id="rId21"/>
    <p:sldId id="312" r:id="rId22"/>
    <p:sldId id="313" r:id="rId23"/>
    <p:sldId id="272" r:id="rId24"/>
    <p:sldId id="273" r:id="rId25"/>
    <p:sldId id="274" r:id="rId26"/>
    <p:sldId id="275" r:id="rId27"/>
    <p:sldId id="279" r:id="rId28"/>
    <p:sldId id="280" r:id="rId29"/>
    <p:sldId id="283" r:id="rId30"/>
    <p:sldId id="285" r:id="rId31"/>
    <p:sldId id="296" r:id="rId32"/>
    <p:sldId id="298" r:id="rId33"/>
    <p:sldId id="297" r:id="rId34"/>
    <p:sldId id="287" r:id="rId35"/>
    <p:sldId id="282" r:id="rId36"/>
    <p:sldId id="292" r:id="rId37"/>
    <p:sldId id="295" r:id="rId38"/>
    <p:sldId id="293" r:id="rId39"/>
    <p:sldId id="294" r:id="rId40"/>
    <p:sldId id="288" r:id="rId41"/>
    <p:sldId id="315" r:id="rId4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nuOGsr3lno9WunuPJM1pQ==" hashData="OWqtPpbfw2yBSnFEd8a+qA7eb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99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9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D20FEFF-2904-4C2D-8710-34162EDB0D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33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FD1322-8A8D-4899-81B2-DCE259F2917F}" type="slidenum">
              <a:rPr lang="fr-FR"/>
              <a:pPr eaLnBrk="1" hangingPunct="1"/>
              <a:t>1</a:t>
            </a:fld>
            <a:endParaRPr lang="fr-FR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smtClean="0"/>
              <a:t> L’Amour est bleu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66B6F8-3B59-4DA9-941F-549D73DEC482}" type="slidenum">
              <a:rPr lang="fr-FR"/>
              <a:pPr eaLnBrk="1" hangingPunct="1"/>
              <a:t>18</a:t>
            </a:fld>
            <a:endParaRPr lang="fr-FR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smtClean="0"/>
              <a:t>CHANTE BOUZOUKI L’AIR DE MES AMOURS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41F64A-1320-4221-B6BC-796621E65387}" type="slidenum">
              <a:rPr lang="fr-FR"/>
              <a:pPr eaLnBrk="1" hangingPunct="1"/>
              <a:t>39</a:t>
            </a:fld>
            <a:endParaRPr lang="fr-FR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smtClean="0"/>
              <a:t>Photos du Web   Lolo54   2009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20158-D41D-4C34-89C7-F63CE34904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823291"/>
      </p:ext>
    </p:extLst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78FEF-343A-4A4B-850A-1EC479DDE5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179622"/>
      </p:ext>
    </p:extLst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309D0-6E22-4EE1-B74C-64E6CBA0856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554783"/>
      </p:ext>
    </p:extLst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38841-E182-4FEA-8FAE-2A3A17828B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259093"/>
      </p:ext>
    </p:extLst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41AEC-4F96-4EDC-9A60-9143B8ECD5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4066"/>
      </p:ext>
    </p:extLst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605C8-D521-4D4B-89C4-9D2876AE4F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797586"/>
      </p:ext>
    </p:extLst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C93E8-C92D-4CD0-B8E4-70B1FFC5C75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574861"/>
      </p:ext>
    </p:extLst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BB745-AD27-470E-A009-50F1F7D58E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813131"/>
      </p:ext>
    </p:extLst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BEC79-58C6-46B2-8784-D197442AC4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347052"/>
      </p:ext>
    </p:extLst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58D75-C26E-4DAE-A84F-2AB7FC229D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832587"/>
      </p:ext>
    </p:extLst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FF934-D460-49BE-8DE3-9CB813439A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684417"/>
      </p:ext>
    </p:extLst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871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8B0C8D4-26F2-4B5B-955F-EE8D067FE28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Ile de Mykonos (22)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81075"/>
            <a:ext cx="7777162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3779838" y="331788"/>
            <a:ext cx="1741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fr-FR" sz="2400"/>
              <a:t>MYKONOS</a:t>
            </a:r>
          </a:p>
        </p:txBody>
      </p:sp>
      <p:pic>
        <p:nvPicPr>
          <p:cNvPr id="2057" name="Paul116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aul Mauriat - Love is Blu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215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3635375" y="6092825"/>
            <a:ext cx="2501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fr-FR" sz="2400"/>
              <a:t>LOVE   IS  BLUE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>
                <p:cTn id="3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  <p:bldLst>
      <p:bldP spid="2055" grpId="0"/>
      <p:bldP spid="2055" grpId="1"/>
      <p:bldP spid="2058" grpId="0"/>
      <p:bldP spid="2058" grpId="1"/>
      <p:bldP spid="205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Ile de Mykonos (12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79216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Ile de Mykonos (1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280400" cy="604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Ile de Mykonos (3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416800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Ile de Mykonos (5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704138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Ile de Mykonos (8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38163"/>
            <a:ext cx="7561263" cy="55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Ile de Mykonos (11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96188" cy="569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Ile de Mykonos (13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58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Ile de Mykonos (34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Ile de Mykonos (15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95300"/>
            <a:ext cx="7667625" cy="575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Ile de Mykonos (53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Ile de Mykonos (82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571500"/>
            <a:ext cx="74866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Ile de Mykonos (60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571500"/>
            <a:ext cx="76104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Ile de Mykonos (87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85788"/>
            <a:ext cx="7620000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Ile de Mykonos (36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Ile de Mykonos (41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71538"/>
            <a:ext cx="762000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Ile de Mykonos (50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Ile de Mykonos (48) [800x600]"/>
          <p:cNvPicPr>
            <a:picLocks noChangeAspect="1" noChangeArrowheads="1"/>
          </p:cNvPicPr>
          <p:nvPr/>
        </p:nvPicPr>
        <p:blipFill>
          <a:blip r:embed="rId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Gree119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Greek-Vicky Leandros - Chante Bouzouki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2484438" y="5084763"/>
            <a:ext cx="3756025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fr-FR" sz="2400"/>
              <a:t>   </a:t>
            </a:r>
            <a:r>
              <a:rPr lang="fr-FR" sz="2400" b="1"/>
              <a:t>CHANTE BOUZOUKI</a:t>
            </a:r>
          </a:p>
          <a:p>
            <a:pPr>
              <a:spcBef>
                <a:spcPct val="30000"/>
              </a:spcBef>
            </a:pPr>
            <a:r>
              <a:rPr lang="fr-FR" sz="2400" b="1"/>
              <a:t> L’AIR DE MES AMOURS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4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46"/>
                </p:tgtEl>
              </p:cMediaNode>
            </p:audio>
          </p:childTnLst>
        </p:cTn>
      </p:par>
    </p:tnLst>
    <p:bldLst>
      <p:bldP spid="61447" grpId="0"/>
      <p:bldP spid="61447" grpId="1"/>
      <p:bldP spid="61447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Ile de Mykonos (61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Ile de Mykonos (76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04875"/>
            <a:ext cx="762000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Ile de Mykonos (77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52500"/>
            <a:ext cx="7620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Ile de Mykonos (17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885112" cy="591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Ile de Mykonos (18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6676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Ile de Mykonos (19) [800x600]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956550" cy="596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Ile de Mykonos (20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632700" cy="582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Ile de Mykonos (26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74065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Ile de Mykonos (27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8027987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Ile de Mykonos (21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0"/>
            <a:ext cx="1036955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Ile de Mykonos (42) [800x600]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488238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Picture 4" descr="Ile de Mykonos (32) [800x600]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981075"/>
            <a:ext cx="7345362" cy="5127625"/>
          </a:xfr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Picture 4" descr="Ile de Mykonos (24) [800x600]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995363"/>
            <a:ext cx="7345363" cy="5130800"/>
          </a:xfr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Picture 4" descr="Ile de Mykonos (25) [800x600]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981075"/>
            <a:ext cx="7272338" cy="5145088"/>
          </a:xfr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Ile de Mykonos (49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20037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Ile de Mykonos (29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21625" cy="585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Ile de Mykonos (10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Picture 4" descr="Ile de Mykonos (7) [800x600]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908050"/>
            <a:ext cx="7345362" cy="5218113"/>
          </a:xfr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Ile de Mykonos (64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85825"/>
            <a:ext cx="76200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Ile de Mykonos (4)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Ile de Mykonos (35)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6588125" y="6092825"/>
            <a:ext cx="23828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rgbClr val="FF0000"/>
                </a:solidFill>
              </a:rPr>
              <a:t>Photos du Web   Lolo54   2009</a:t>
            </a:r>
          </a:p>
        </p:txBody>
      </p:sp>
      <p:sp>
        <p:nvSpPr>
          <p:cNvPr id="9" name="Rectangle 8"/>
          <p:cNvSpPr/>
          <p:nvPr/>
        </p:nvSpPr>
        <p:spPr>
          <a:xfrm>
            <a:off x="7804238" y="4000504"/>
            <a:ext cx="96853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4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Fin</a:t>
            </a: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èce - Mykonos - Lolo 54 .. 05 04 2018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Grèce - Mykonos - Lolo 54 .. 05 04 2018</Template>
  <TotalTime>1</TotalTime>
  <Words>52</Words>
  <Application>Microsoft Office PowerPoint</Application>
  <PresentationFormat>Presentación en pantalla (4:3)</PresentationFormat>
  <Paragraphs>14</Paragraphs>
  <Slides>40</Slides>
  <Notes>3</Notes>
  <HiddenSlides>0</HiddenSlides>
  <MMClips>2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Grèce - Mykonos - Lolo 54 .. 05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2021-09-13T07:25:59Z</dcterms:created>
  <dcterms:modified xsi:type="dcterms:W3CDTF">2021-09-13T07:27:40Z</dcterms:modified>
</cp:coreProperties>
</file>