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1jN/2vuo4ph130jWP6Z7A==" hashData="T2Etzo9gBkZktJQqk0qnagF1YQ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1B7AD9-4972-44A3-9F7E-E6DF6F1F2C4D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7502CF-8D84-4092-9C49-297EECB2C744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39236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7164B-E2FA-4C43-B956-00E51DE189EE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C20C4E-42C1-4B1C-9FFE-C3E99D810B8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22724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3110C-21C9-4D81-8EC9-4E3A7CBA3EEF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4B708A-0D86-45F5-B1F4-5B0D0CF45C7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72467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99D79-A2F7-4968-B1F1-5FAA7244BE87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B962F9-2595-4271-8F1B-F4063623B87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767685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E12FD4-046A-4C1D-9B16-C45B39AC1A3A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3CC625-99A0-49A1-AE06-5D2BD2331767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295873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001F6-EC58-4B65-A7C9-661EEAC3DE59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9CE2D-BB89-4AB3-9D52-6CB5231B08CF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1728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952A4A-25E0-4EB7-ADFF-ED6D541490EE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20E85-8BFF-49CD-AEDB-BEF546018E9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422719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64DB3-ED09-42BE-917D-F1DF2568F956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A4430-3DDA-4916-8A41-45681C04AAF0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635930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A2129-C5DB-453E-80AE-5015445CBC1E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462BE-409E-4A17-B328-EE63D39DC79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21971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321F1-BF28-41DE-BFF5-214C9C1416C0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E8D07-6CF0-48F8-8411-5C4D66356222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817257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451D61-8DCB-4357-956D-64CD4928C16A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F7B7F-03F4-44CF-8C27-86DDA33E1B6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6387240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203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C54034A-11AF-40CD-B394-7B77BD29BB9B}" type="datetimeFigureOut">
              <a:rPr lang="es-AR"/>
              <a:pPr>
                <a:defRPr/>
              </a:pPr>
              <a:t>06/07/2021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4007190-755D-49E0-8BF8-5A1D2A31158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>
              <a:effectLst>
                <a:outerShdw blurRad="50800" dist="50800" dir="5400000" algn="ctr" rotWithShape="0">
                  <a:srgbClr val="FF0000"/>
                </a:outerShdw>
              </a:effectLst>
            </a:endParaRPr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3068960"/>
            <a:ext cx="7772400" cy="1470025"/>
          </a:xfrm>
        </p:spPr>
        <p:txBody>
          <a:bodyPr rtlCol="0" anchor="b" anchorCtr="1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MÚSICA Y </a:t>
            </a:r>
            <a: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/>
            </a:r>
            <a:b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</a:br>
            <a: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PAISAJES </a:t>
            </a:r>
            <a:b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</a:br>
            <a:r>
              <a:rPr lang="es-ES_tradnl" sz="7200" dirty="0" smtClean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ITALIANOS</a:t>
            </a:r>
            <a:endParaRPr lang="es-AR" sz="7200" dirty="0" smtClean="0">
              <a:gradFill>
                <a:gsLst>
                  <a:gs pos="0">
                    <a:srgbClr val="FF000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Bernard MT Condensed" pitchFamily="18" charset="0"/>
            </a:endParaRPr>
          </a:p>
        </p:txBody>
      </p:sp>
    </p:spTree>
  </p:cSld>
  <p:clrMapOvr>
    <a:masterClrMapping/>
  </p:clrMapOvr>
  <p:transition advClick="0" advTm="6000">
    <p:sndAc>
      <p:stSnd loop="1">
        <p:snd r:embed="rId2" name="luciano pavarotti - italian love songs - o sole mio49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opy of Bergamo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Copy of Bergam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71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Copy of Varenn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6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Varenna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6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Copy of Tuscany landscap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Tuscany landscape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Copy of Tramonto d'Or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Tramonto d'O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Copy of Tivoli - Villa d'Est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Tivoli - Villa d'Est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Copy of The house on the hill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The house on the hill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Copy of Monferrato - Landscap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0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Monferrato - Landscape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20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Copy of Monferrato - on the top of the hill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Monferrato - on the top of the hill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15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Copy of Positano3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Positano3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Copy of Massa Lubrense and Vesuvi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Massa Lubrense and Vesuvio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Copy of Positano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Posita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7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9000">
    <p:sndAc>
      <p:stSnd loop="1">
        <p:snd r:embed="rId2" name="luciano pavarotti - verdi - la donna e mobile rigolet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Copy of dscf11836_glicin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Copy of dscf11836_glicine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Copy of Castellfollit de la Roc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6" descr="Copy of Castellfollit de la Ro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8" descr="Copy of Capri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opy of Capri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0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7" descr="Copy of Copy of ravell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Copy of ravello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Copy of Autumn scen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Autumn scene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 descr="Copy of Capvespre a Banyole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Capvespre a Bany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opy of Cinque Terre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opy of Cinque Terre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opy of venice1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opy of venice1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Copy of Monferrato - Vignale at sunset1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opy of Monferrato - Vignale at sunset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Copy of little town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9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opy of little tow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69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7" descr="Copy of Bellagio - Lago di Com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opy of Bellagio - Lago di Como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Copy of caserta ol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opy of caserta old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AR" dirty="0"/>
          </a:p>
        </p:txBody>
      </p:sp>
      <p:sp>
        <p:nvSpPr>
          <p:cNvPr id="3" name="2 CuadroTexto"/>
          <p:cNvSpPr txBox="1"/>
          <p:nvPr/>
        </p:nvSpPr>
        <p:spPr>
          <a:xfrm>
            <a:off x="928662" y="3097223"/>
            <a:ext cx="6703310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Música : Luciano Pavarotti “O </a:t>
            </a:r>
            <a:r>
              <a:rPr lang="es-ES_tradnl" sz="2800" dirty="0" err="1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sole</a:t>
            </a: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 </a:t>
            </a:r>
            <a:r>
              <a:rPr lang="es-ES_tradnl" sz="2800" dirty="0" err="1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mio</a:t>
            </a: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             Luciano Pavarotti “la </a:t>
            </a:r>
            <a:r>
              <a:rPr lang="es-ES_tradnl" sz="2800" dirty="0" err="1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donna</a:t>
            </a: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 e </a:t>
            </a:r>
            <a:r>
              <a:rPr lang="es-ES_tradnl" sz="2800" dirty="0" err="1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mobile</a:t>
            </a: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”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928662" y="785794"/>
            <a:ext cx="277672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2800" dirty="0">
                <a:gradFill>
                  <a:gsLst>
                    <a:gs pos="0">
                      <a:srgbClr val="FF0000"/>
                    </a:gs>
                    <a:gs pos="50000">
                      <a:schemeClr val="accent1">
                        <a:tint val="44500"/>
                        <a:satMod val="16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Bernard MT Condensed" pitchFamily="18" charset="0"/>
              </a:rPr>
              <a:t>Paisajes:  Italianos</a:t>
            </a:r>
            <a:endParaRPr lang="es-AR" sz="2800" dirty="0">
              <a:gradFill>
                <a:gsLst>
                  <a:gs pos="0">
                    <a:srgbClr val="FF0000"/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Bernard MT Condensed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talie - Paysages en musique .. 03 12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Italie - Paysages en musique .. 03 12 2013</Template>
  <TotalTime>0</TotalTime>
  <Words>39</Words>
  <Application>Microsoft Office PowerPoint</Application>
  <PresentationFormat>Presentación en pantalla (4:3)</PresentationFormat>
  <Paragraphs>6</Paragraphs>
  <Slides>26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0" baseType="lpstr">
      <vt:lpstr>Calibri</vt:lpstr>
      <vt:lpstr>Arial</vt:lpstr>
      <vt:lpstr>Italie - Paysages en musique .. 03 12 2013</vt:lpstr>
      <vt:lpstr>Diseño predeterminado</vt:lpstr>
      <vt:lpstr>MÚSICA Y  PAISAJES  ITALIANOS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2021-07-06T08:44:16Z</dcterms:created>
  <dcterms:modified xsi:type="dcterms:W3CDTF">2021-07-06T08:51:18Z</dcterms:modified>
</cp:coreProperties>
</file>