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5" r:id="rId2"/>
    <p:sldId id="305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4" r:id="rId11"/>
    <p:sldId id="315" r:id="rId12"/>
    <p:sldId id="316" r:id="rId13"/>
    <p:sldId id="317" r:id="rId14"/>
    <p:sldId id="318" r:id="rId15"/>
    <p:sldId id="319" r:id="rId16"/>
    <p:sldId id="320" r:id="rId17"/>
    <p:sldId id="321" r:id="rId18"/>
    <p:sldId id="322" r:id="rId19"/>
    <p:sldId id="323" r:id="rId20"/>
    <p:sldId id="324" r:id="rId21"/>
    <p:sldId id="325" r:id="rId22"/>
    <p:sldId id="326" r:id="rId23"/>
    <p:sldId id="328" r:id="rId24"/>
    <p:sldId id="329" r:id="rId25"/>
    <p:sldId id="330" r:id="rId26"/>
    <p:sldId id="331" r:id="rId27"/>
    <p:sldId id="333" r:id="rId28"/>
    <p:sldId id="334" r:id="rId29"/>
    <p:sldId id="336" r:id="rId30"/>
    <p:sldId id="337" r:id="rId31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PMingLiU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PMingLiU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PMingLiU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PMingLiU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PMingLiU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PMingLiU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PMingLiU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PMingLiU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PMingLiU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9900"/>
    <a:srgbClr val="308438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FBA92-885A-49C7-8DDB-F7E44DBD2498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9E14E7-5945-48AA-95CA-732BE3DA53FD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46691-35B7-4030-BE03-3C366041D19E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3AFDD-6722-4E66-98D0-C2E74B410841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9D8BA-1BA8-4CF1-BA85-FAFA7AB484CE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D7BD7-2D08-4433-AB73-0A83E8ABE836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6AAB4-AC1B-4180-A1D2-3F8B6C105989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328B4-BF3E-4FB9-B24D-0A835C18C97F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A6809-76C3-41D9-A10B-B34470AF2BD2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D7D66-E680-4976-8B5A-8279BF795C71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A2E73-4408-400D-B2FB-561D9ED4E758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Ovr>
    <a:masterClrMapping/>
  </p:clrMapOvr>
  <p:transition spd="slow" advClick="0" advTm="8000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5EA673B-5F22-4700-B3B4-5614B2561713}" type="slidenum">
              <a:rPr lang="en-US" altLang="zh-TW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ransition spd="slow" advClick="0" advTm="10000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PMingLiU" pitchFamily="18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PMingLiU" pitchFamily="18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PMingLiU" pitchFamily="18" charset="-12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PMingLiU" pitchFamily="18" charset="-12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PMingLiU" pitchFamily="18" charset="-12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PMingLiU" pitchFamily="18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3315" name="Content Placeholder 3" descr="Slide2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285728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MURALLA  CHINA</a:t>
            </a:r>
          </a:p>
        </p:txBody>
      </p:sp>
      <p:pic>
        <p:nvPicPr>
          <p:cNvPr id="13317" name="5 Imagen" descr="Imagen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6429375"/>
            <a:ext cx="4286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6 CuadroTexto"/>
          <p:cNvSpPr txBox="1">
            <a:spLocks noChangeArrowheads="1"/>
          </p:cNvSpPr>
          <p:nvPr/>
        </p:nvSpPr>
        <p:spPr bwMode="auto">
          <a:xfrm>
            <a:off x="7786688" y="6429375"/>
            <a:ext cx="130333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200" b="1">
                <a:solidFill>
                  <a:schemeClr val="bg1"/>
                </a:solidFill>
              </a:rPr>
              <a:t>   Auto 9” o clic</a:t>
            </a:r>
            <a:endParaRPr lang="es-ES" sz="1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9000">
    <p:fade thruBlk="1"/>
    <p:sndAc>
      <p:stSnd>
        <p:snd r:embed="rId2" name="jiDeWoMenYou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4339" name="Content Placeholder 3" descr="Slide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5363" name="Content Placeholder 3" descr="Slide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6387" name="Content Placeholder 3" descr="Slide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7411" name="Content Placeholder 3" descr="Slide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8435" name="Content Placeholder 3" descr="Slide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19459" name="Content Placeholder 3" descr="Slide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0483" name="Content Placeholder 3" descr="Slide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1507" name="Content Placeholder 3" descr="Slide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2531" name="Content Placeholder 3" descr="Slide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3555" name="Content Placeholder 3" descr="Slide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4579" name="Content Placeholder 3" descr="Slide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5603" name="Content Placeholder 3" descr="Slide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6627" name="Content Placeholder 3" descr="Slide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7651" name="Content Placeholder 3" descr="Slide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8675" name="Content Placeholder 3" descr="Slide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9699" name="Content Placeholder 3" descr="Slide1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0723" name="Content Placeholder 3" descr="Slide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1747" name="Content Placeholder 3" descr="Slide2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2771" name="Content Placeholder 3" descr="Slide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3795" name="Content Placeholder 3" descr="Slide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4819" name="Content Placeholder 3" descr="Slide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5843" name="Content Placeholder 3" descr="Slide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6867" name="Content Placeholder 3" descr="Slide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7891" name="Content Placeholder 3" descr="Slide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8915" name="Content Placeholder 3" descr="Slide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9939" name="Content Placeholder 3" descr="Slide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0963" name="Content Placeholder 3" descr="Slide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1987" name="Content Placeholder 3" descr="Slide1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Click="0" advTm="4000">
    <p:fade thruBlk="1"/>
    <p:sndAc>
      <p:stSnd>
        <p:snd r:embed="rId2" name="jiDeWoMenYouY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301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301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3014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301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6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24</Words>
  <Application>Microsoft Office PowerPoint</Application>
  <PresentationFormat>Presentación en pantalla (4:3)</PresentationFormat>
  <Paragraphs>4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Arial</vt:lpstr>
      <vt:lpstr>PMingLiU</vt:lpstr>
      <vt:lpstr>Calibri</vt:lpstr>
      <vt:lpstr>Kristen ITC</vt:lpstr>
      <vt:lpstr>預設簡報設計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no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www.laboutiquedelpowerpoint.com</dc:title>
  <dc:creator>H</dc:creator>
  <cp:lastModifiedBy>inesgaret</cp:lastModifiedBy>
  <cp:revision>28</cp:revision>
  <dcterms:created xsi:type="dcterms:W3CDTF">2006-03-07T03:51:44Z</dcterms:created>
  <dcterms:modified xsi:type="dcterms:W3CDTF">2017-03-26T21:02:25Z</dcterms:modified>
</cp:coreProperties>
</file>