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46"/>
  </p:notesMasterIdLst>
  <p:sldIdLst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00" r:id="rId4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996633"/>
    <a:srgbClr val="00FF99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24975" y="5661025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1214414" y="2357430"/>
            <a:ext cx="661456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Mujeres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de 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Gao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(</a:t>
            </a: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Malí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Fotógrafo</a:t>
            </a: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Joe Penney</a:t>
            </a:r>
            <a:endParaRPr lang="en-US" sz="5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+mn-lt"/>
            </a:endParaRPr>
          </a:p>
        </p:txBody>
      </p:sp>
    </p:spTree>
  </p:cSld>
  <p:clrMapOvr>
    <a:masterClrMapping/>
  </p:clrMapOvr>
  <p:transition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3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333375"/>
            <a:ext cx="943292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9075"/>
            <a:ext cx="9144000" cy="641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9275"/>
            <a:ext cx="9144000" cy="578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32497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4175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260350"/>
            <a:ext cx="950595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333375"/>
            <a:ext cx="9324975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04813"/>
            <a:ext cx="932497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96875" y="404813"/>
            <a:ext cx="986472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1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2 Imagen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3375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67291" y="2937718"/>
            <a:ext cx="300941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End Show</a:t>
            </a:r>
          </a:p>
        </p:txBody>
      </p:sp>
      <p:sp>
        <p:nvSpPr>
          <p:cNvPr id="3" name="Rectangle 2">
            <a:hlinkClick r:id="rId2"/>
          </p:cNvPr>
          <p:cNvSpPr/>
          <p:nvPr/>
        </p:nvSpPr>
        <p:spPr>
          <a:xfrm>
            <a:off x="3267799" y="5991671"/>
            <a:ext cx="260840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Seen on </a:t>
            </a:r>
            <a:r>
              <a:rPr lang="en-US" sz="2400" b="1" spc="50" dirty="0" err="1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n-lt"/>
              </a:rPr>
              <a:t>Bigfun.be</a:t>
            </a:r>
            <a:endParaRPr lang="en-US" sz="2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+mn-lt"/>
            </a:endParaRPr>
          </a:p>
        </p:txBody>
      </p:sp>
      <p:pic>
        <p:nvPicPr>
          <p:cNvPr id="4" name="Picture 3" descr="Pijl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52925" y="5525988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advTm="2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JERES DE GAO (MALI)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MUJERES DE GAO (MALI)</Template>
  <TotalTime>1</TotalTime>
  <Words>74</Words>
  <Application>Microsoft Office PowerPoint</Application>
  <PresentationFormat>Presentación en pantalla (4:3)</PresentationFormat>
  <Paragraphs>32</Paragraphs>
  <Slides>43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MUJERES DE GAO (MALI)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2013-07-16T14:20:57Z</dcterms:created>
  <dcterms:modified xsi:type="dcterms:W3CDTF">2013-07-16T14:22:40Z</dcterms:modified>
</cp:coreProperties>
</file>