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5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YUMe8IYty8JvuFp6Gpyg==" hashData="HMcEwDZ5LKCAfpIVEBG+CGiwU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EBC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81422-CD83-4F1A-B7A0-3BC26804C59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8549540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2D46E-F874-41C4-846F-15DDCF4CB6A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84614459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9EE70-93C0-486D-9D9B-F05169982C6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15343214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5F352-E8C8-48B8-93DE-15D68C8586D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79737083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E46F5-F54F-4C75-90B1-A1A434588CF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74810137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45107-6025-4BA7-BBD1-842356C191D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91436373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AD774-E7D4-468A-B415-525A930D406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9722677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B9F3D-CEE2-4EF4-A868-FE6318AF083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3451210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F86BA-D0C9-475E-8FB9-38849B9CF6B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07328261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A0DB2-4CB8-4286-BBFB-BDC393B2A3E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3319546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2730D-9A65-48C1-AAE7-CFA7E386DD3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12446048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17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A9A70D-9174-4250-BF1B-A1AB23DF1A83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iapositive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7"/>
          <a:stretch/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 rot="-1315901">
            <a:off x="177800" y="6213475"/>
            <a:ext cx="836613" cy="3603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9999"/>
                  </a:solidFill>
                  <a:round/>
                  <a:headEnd/>
                  <a:tailEnd/>
                </a:ln>
                <a:solidFill>
                  <a:srgbClr val="EBC389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Automatique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45432" y="4639115"/>
            <a:ext cx="73985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i="1" kern="10" dirty="0">
                <a:ln w="9525">
                  <a:solidFill>
                    <a:srgbClr val="009999"/>
                  </a:solidFill>
                  <a:round/>
                  <a:headEnd/>
                  <a:tailEnd/>
                </a:ln>
                <a:solidFill>
                  <a:srgbClr val="EBC389"/>
                </a:solidFill>
                <a:latin typeface="Blackadder ITC"/>
              </a:rPr>
              <a:t>Mozambique</a:t>
            </a:r>
          </a:p>
          <a:p>
            <a:pPr algn="ctr"/>
            <a:r>
              <a:rPr lang="es-ES" sz="3600" b="1" i="1" kern="10" dirty="0">
                <a:ln w="9525">
                  <a:solidFill>
                    <a:srgbClr val="009999"/>
                  </a:solidFill>
                  <a:round/>
                  <a:headEnd/>
                  <a:tailEnd/>
                </a:ln>
                <a:solidFill>
                  <a:srgbClr val="EBC389"/>
                </a:solidFill>
                <a:latin typeface="Blackadder ITC"/>
              </a:rPr>
              <a:t>Pequeño pedazo de cielo </a:t>
            </a:r>
            <a:r>
              <a:rPr lang="es-ES" sz="3600" b="1" i="1" kern="10" dirty="0" smtClean="0">
                <a:ln w="9525">
                  <a:solidFill>
                    <a:srgbClr val="009999"/>
                  </a:solidFill>
                  <a:round/>
                  <a:headEnd/>
                  <a:tailEnd/>
                </a:ln>
                <a:solidFill>
                  <a:srgbClr val="EBC389"/>
                </a:solidFill>
                <a:latin typeface="Blackadder ITC"/>
              </a:rPr>
              <a:t>…</a:t>
            </a:r>
            <a:endParaRPr lang="es-ES" sz="3600" i="1" dirty="0" smtClean="0">
              <a:solidFill>
                <a:schemeClr val="bg1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advTm="5000">
    <p:sndAc>
      <p:stSnd>
        <p:snd r:embed="rId2" name="08 Umako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Diapositiv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Diapositiv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Diapositiv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Diapositiv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Diapositiv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Diapositiv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Diapositiv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Diapositiv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Diapositiv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Diapositiv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Diapositiv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Diapositiv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Diapositiv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Diapositiv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Diapositiv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Diapositiv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Diapositiv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Diapositive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Diapositive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Diapositive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Diapositive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Diapositive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Diapositive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Diapositive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Diapositive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Diapositive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Diapositive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Diapositive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Diapositive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Diapositive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iapositive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Diapositive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Diapositive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Diapositive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Diapositive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Diapositive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apositive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iapositive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Diapositive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iapositive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iapositive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iapositive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iapositive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iapositive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iapositive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KayaMawa_0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3652838" y="2833688"/>
            <a:ext cx="4087514" cy="17478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200" b="1" i="1" kern="10" dirty="0">
                <a:ln w="9525">
                  <a:solidFill>
                    <a:srgbClr val="009999"/>
                  </a:solidFill>
                  <a:round/>
                  <a:headEnd/>
                  <a:tailEnd/>
                </a:ln>
                <a:solidFill>
                  <a:srgbClr val="EBC389"/>
                </a:solidFill>
                <a:latin typeface="Blackadder ITC"/>
              </a:rPr>
              <a:t>Mozambique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ZAMBIQU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MOZAMBIQUE</Template>
  <TotalTime>1</TotalTime>
  <Words>24</Words>
  <Application>Microsoft Office PowerPoint</Application>
  <PresentationFormat>Presentación en pantalla (4:3)</PresentationFormat>
  <Paragraphs>6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MOZAMBIQUE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2021-02-07T09:36:01Z</dcterms:created>
  <dcterms:modified xsi:type="dcterms:W3CDTF">2021-02-07T09:37:47Z</dcterms:modified>
</cp:coreProperties>
</file>