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55"/>
  </p:notesMasterIdLst>
  <p:sldIdLst>
    <p:sldId id="256" r:id="rId3"/>
    <p:sldId id="324" r:id="rId4"/>
    <p:sldId id="342" r:id="rId5"/>
    <p:sldId id="341" r:id="rId6"/>
    <p:sldId id="262" r:id="rId7"/>
    <p:sldId id="265" r:id="rId8"/>
    <p:sldId id="266" r:id="rId9"/>
    <p:sldId id="272" r:id="rId10"/>
    <p:sldId id="314" r:id="rId11"/>
    <p:sldId id="321" r:id="rId12"/>
    <p:sldId id="259" r:id="rId13"/>
    <p:sldId id="267" r:id="rId14"/>
    <p:sldId id="270" r:id="rId15"/>
    <p:sldId id="277" r:id="rId16"/>
    <p:sldId id="273" r:id="rId17"/>
    <p:sldId id="278" r:id="rId18"/>
    <p:sldId id="279" r:id="rId19"/>
    <p:sldId id="284" r:id="rId20"/>
    <p:sldId id="281" r:id="rId21"/>
    <p:sldId id="288" r:id="rId22"/>
    <p:sldId id="285" r:id="rId23"/>
    <p:sldId id="287" r:id="rId24"/>
    <p:sldId id="283" r:id="rId25"/>
    <p:sldId id="289" r:id="rId26"/>
    <p:sldId id="290" r:id="rId27"/>
    <p:sldId id="280" r:id="rId28"/>
    <p:sldId id="319" r:id="rId29"/>
    <p:sldId id="293" r:id="rId30"/>
    <p:sldId id="294" r:id="rId31"/>
    <p:sldId id="295" r:id="rId32"/>
    <p:sldId id="292" r:id="rId33"/>
    <p:sldId id="320" r:id="rId34"/>
    <p:sldId id="299" r:id="rId35"/>
    <p:sldId id="308" r:id="rId36"/>
    <p:sldId id="307" r:id="rId37"/>
    <p:sldId id="310" r:id="rId38"/>
    <p:sldId id="312" r:id="rId39"/>
    <p:sldId id="338" r:id="rId40"/>
    <p:sldId id="325" r:id="rId41"/>
    <p:sldId id="326" r:id="rId42"/>
    <p:sldId id="327" r:id="rId43"/>
    <p:sldId id="328" r:id="rId44"/>
    <p:sldId id="329" r:id="rId45"/>
    <p:sldId id="330" r:id="rId46"/>
    <p:sldId id="331" r:id="rId47"/>
    <p:sldId id="332" r:id="rId48"/>
    <p:sldId id="333" r:id="rId49"/>
    <p:sldId id="334" r:id="rId50"/>
    <p:sldId id="335" r:id="rId51"/>
    <p:sldId id="336" r:id="rId52"/>
    <p:sldId id="337" r:id="rId53"/>
    <p:sldId id="343" r:id="rId5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jD2NsEBT6LFDOtcHg1khGQ" hashData="0Gw957YTSyJr5vwjSgb9Kvydym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336600"/>
    <a:srgbClr val="313197"/>
    <a:srgbClr val="4C4CC4"/>
    <a:srgbClr val="33CCFF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9212" autoAdjust="0"/>
    <p:restoredTop sz="93153" autoAdjust="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42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3DC9EC7-4B8E-4FA1-9554-7F45848E607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DE457D-5B22-425B-BC0C-3DBB06454CA3}" type="slidenum">
              <a:rPr lang="pt-BR"/>
              <a:pPr/>
              <a:t>1</a:t>
            </a:fld>
            <a:endParaRPr lang="pt-BR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6A93EA-A859-4039-BA3C-D1F7E481BE9B}" type="slidenum">
              <a:rPr lang="pt-BR"/>
              <a:pPr/>
              <a:t>2</a:t>
            </a:fld>
            <a:endParaRPr lang="pt-BR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740A68-8ACE-4CB2-B845-B43757686D75}" type="slidenum">
              <a:rPr lang="pt-BR"/>
              <a:pPr/>
              <a:t>5</a:t>
            </a:fld>
            <a:endParaRPr lang="pt-BR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0742A8-4109-48B4-969A-9DE94D7CF687}" type="slidenum">
              <a:rPr lang="pt-BR"/>
              <a:pPr/>
              <a:t>6</a:t>
            </a:fld>
            <a:endParaRPr lang="pt-BR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8A0675-6675-4740-8356-3A9818163204}" type="slidenum">
              <a:rPr lang="pt-BR"/>
              <a:pPr/>
              <a:t>7</a:t>
            </a:fld>
            <a:endParaRPr lang="pt-BR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5B784F-27E9-409E-A844-EEADDB97D97A}" type="slidenum">
              <a:rPr lang="pt-BR"/>
              <a:pPr/>
              <a:t>8</a:t>
            </a:fld>
            <a:endParaRPr lang="pt-BR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CB5CB2-BFE8-4C49-B725-92068E0F763D}" type="slidenum">
              <a:rPr lang="pt-BR"/>
              <a:pPr/>
              <a:t>9</a:t>
            </a:fld>
            <a:endParaRPr lang="pt-BR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344757-B75B-4F3A-8A02-12A29FBA9BA5}" type="slidenum">
              <a:rPr lang="pt-BR"/>
              <a:pPr/>
              <a:t>10</a:t>
            </a:fld>
            <a:endParaRPr lang="pt-BR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1E2F05-F375-4B1A-A96F-0D98797249EA}" type="slidenum">
              <a:rPr lang="pt-BR"/>
              <a:pPr/>
              <a:t>11</a:t>
            </a:fld>
            <a:endParaRPr lang="pt-BR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DBFD9D-4AC8-490A-946B-C70738788B9F}" type="slidenum">
              <a:rPr lang="pt-BR"/>
              <a:pPr/>
              <a:t>12</a:t>
            </a:fld>
            <a:endParaRPr lang="pt-BR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87F3CC-56C3-43B7-8815-044D6DDAEE0E}" type="slidenum">
              <a:rPr lang="pt-BR"/>
              <a:pPr/>
              <a:t>13</a:t>
            </a:fld>
            <a:endParaRPr lang="pt-BR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084E2C-E22F-452B-8CD9-3F33E3287539}" type="slidenum">
              <a:rPr lang="pt-BR"/>
              <a:pPr/>
              <a:t>14</a:t>
            </a:fld>
            <a:endParaRPr lang="pt-BR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CA653A-10C6-45A5-BAEB-ADE5F6314685}" type="slidenum">
              <a:rPr lang="pt-BR"/>
              <a:pPr/>
              <a:t>15</a:t>
            </a:fld>
            <a:endParaRPr lang="pt-BR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601B91-57C6-4AF7-991E-01F6AEF17A05}" type="slidenum">
              <a:rPr lang="pt-BR"/>
              <a:pPr/>
              <a:t>16</a:t>
            </a:fld>
            <a:endParaRPr lang="pt-BR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0955A9-9FD9-43ED-B411-C1368DB6D722}" type="slidenum">
              <a:rPr lang="pt-BR"/>
              <a:pPr/>
              <a:t>17</a:t>
            </a:fld>
            <a:endParaRPr lang="pt-BR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63DEC9-C1FE-48E6-8A08-936034F4D3CD}" type="slidenum">
              <a:rPr lang="pt-BR"/>
              <a:pPr/>
              <a:t>18</a:t>
            </a:fld>
            <a:endParaRPr lang="pt-BR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41460F-F3A5-4DA9-A53B-4177C3FC3D93}" type="slidenum">
              <a:rPr lang="pt-BR"/>
              <a:pPr/>
              <a:t>19</a:t>
            </a:fld>
            <a:endParaRPr lang="pt-BR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0E4352-AE0F-4CD1-9C92-08C76B7A1915}" type="slidenum">
              <a:rPr lang="pt-BR"/>
              <a:pPr/>
              <a:t>20</a:t>
            </a:fld>
            <a:endParaRPr lang="pt-BR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C294BB-3757-4E2C-99C9-856B943EBC39}" type="slidenum">
              <a:rPr lang="pt-BR"/>
              <a:pPr/>
              <a:t>21</a:t>
            </a:fld>
            <a:endParaRPr lang="pt-BR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9D03DE-21C7-4525-BFB7-4430E141A210}" type="slidenum">
              <a:rPr lang="pt-BR"/>
              <a:pPr/>
              <a:t>22</a:t>
            </a:fld>
            <a:endParaRPr lang="pt-BR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B64D05-B291-496A-B460-53E64EA151E2}" type="slidenum">
              <a:rPr lang="pt-BR"/>
              <a:pPr/>
              <a:t>23</a:t>
            </a:fld>
            <a:endParaRPr lang="pt-BR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85D4D8-71B1-4E4B-BB34-A7F15FEB151B}" type="slidenum">
              <a:rPr lang="pt-BR"/>
              <a:pPr/>
              <a:t>24</a:t>
            </a:fld>
            <a:endParaRPr lang="pt-BR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24DB5A-030C-4593-A478-2E6A7CFE85BA}" type="slidenum">
              <a:rPr lang="pt-BR"/>
              <a:pPr/>
              <a:t>25</a:t>
            </a:fld>
            <a:endParaRPr lang="pt-BR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5C6C9C-3C3E-45D4-BC7A-54F6B8D8A94C}" type="slidenum">
              <a:rPr lang="pt-BR"/>
              <a:pPr/>
              <a:t>26</a:t>
            </a:fld>
            <a:endParaRPr lang="pt-BR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DB8679-0A4A-4B75-9BC5-090BDCB08D6A}" type="slidenum">
              <a:rPr lang="pt-BR"/>
              <a:pPr/>
              <a:t>27</a:t>
            </a:fld>
            <a:endParaRPr lang="pt-BR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4BF8894-28E6-4264-8B22-63607E983BF9}" type="slidenum">
              <a:rPr lang="pt-BR"/>
              <a:pPr/>
              <a:t>28</a:t>
            </a:fld>
            <a:endParaRPr lang="pt-BR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168902-D959-4053-BD8B-4D357C8D9428}" type="slidenum">
              <a:rPr lang="pt-BR"/>
              <a:pPr/>
              <a:t>29</a:t>
            </a:fld>
            <a:endParaRPr lang="pt-BR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78952F-3DEC-4C74-8C95-2C2C5BA1193E}" type="slidenum">
              <a:rPr lang="pt-BR"/>
              <a:pPr/>
              <a:t>30</a:t>
            </a:fld>
            <a:endParaRPr lang="pt-BR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1FF7A0-5ED4-43D0-94BE-E23960D2254E}" type="slidenum">
              <a:rPr lang="pt-BR"/>
              <a:pPr/>
              <a:t>31</a:t>
            </a:fld>
            <a:endParaRPr lang="pt-BR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6BE6B2-1E8E-47FD-ACA9-E0D834488A5C}" type="slidenum">
              <a:rPr lang="pt-BR"/>
              <a:pPr/>
              <a:t>32</a:t>
            </a:fld>
            <a:endParaRPr lang="pt-BR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817EC2-CD85-4FC5-9DE9-BCAA12534578}" type="slidenum">
              <a:rPr lang="pt-BR"/>
              <a:pPr/>
              <a:t>33</a:t>
            </a:fld>
            <a:endParaRPr lang="pt-BR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38950A-C535-4C55-BD4D-4F4C7F5947E6}" type="slidenum">
              <a:rPr lang="pt-BR"/>
              <a:pPr/>
              <a:t>34</a:t>
            </a:fld>
            <a:endParaRPr lang="pt-BR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5EB8A7-8CF6-488E-A840-8BCC79805DB5}" type="slidenum">
              <a:rPr lang="pt-BR"/>
              <a:pPr/>
              <a:t>35</a:t>
            </a:fld>
            <a:endParaRPr lang="pt-BR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D95269-D8E9-4941-80FE-7D109C3248CF}" type="slidenum">
              <a:rPr lang="pt-BR"/>
              <a:pPr/>
              <a:t>36</a:t>
            </a:fld>
            <a:endParaRPr lang="pt-BR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253559-BA7A-4477-B13E-E17BC168F1C5}" type="slidenum">
              <a:rPr lang="pt-BR"/>
              <a:pPr/>
              <a:t>37</a:t>
            </a:fld>
            <a:endParaRPr lang="pt-BR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33DBF-123C-4E3F-96C8-DF0206FAE2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646E6-DCAF-409E-9ABD-6AFFFB1F3D9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083198-35E6-4D6B-AC78-9CE70F819B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046CE-8CD9-4A86-9402-5F15698258B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27C44-6D62-440D-A2DA-FAD11D82FB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EA2EF-3995-465B-9B1C-29686CC0558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8963A-F61C-46E1-843A-CADC8D8637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C249D-66FC-4DB0-B832-D668A94F0A0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B8E548-CC5C-4EC0-84A8-F249898D31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62870-2A8A-4BCD-8B0B-D0F6035DD1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19628-C447-4225-8986-63BF4340540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A02A03-7165-44D5-950D-3F22BCEF3D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13E972B-BB53-4997-AB4E-238CA76799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31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1" descr="notas-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6021388"/>
            <a:ext cx="10080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WordArt 12"/>
          <p:cNvSpPr>
            <a:spLocks noChangeArrowheads="1" noChangeShapeType="1" noTextEdit="1"/>
          </p:cNvSpPr>
          <p:nvPr/>
        </p:nvSpPr>
        <p:spPr bwMode="auto">
          <a:xfrm>
            <a:off x="1476375" y="6143644"/>
            <a:ext cx="5953145" cy="3095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800" kern="10" spc="-28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MICHAEL BOUBLÉ - WHAT A WONDERFUL WORLD</a:t>
            </a:r>
            <a:endParaRPr lang="es-ES" sz="2800" kern="10" spc="-28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2052" name="Szövegdoboz 4"/>
          <p:cNvSpPr txBox="1">
            <a:spLocks noChangeArrowheads="1"/>
          </p:cNvSpPr>
          <p:nvPr/>
        </p:nvSpPr>
        <p:spPr bwMode="auto">
          <a:xfrm>
            <a:off x="1" y="1484313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u-HU" sz="4800" dirty="0" smtClean="0">
                <a:solidFill>
                  <a:schemeClr val="bg1"/>
                </a:solidFill>
                <a:latin typeface="Georgia" pitchFamily="18" charset="0"/>
              </a:rPr>
              <a:t>MOZAMBIK</a:t>
            </a:r>
            <a:r>
              <a:rPr lang="es-ES" sz="4800" smtClean="0">
                <a:solidFill>
                  <a:schemeClr val="bg1"/>
                </a:solidFill>
                <a:latin typeface="Georgia" pitchFamily="18" charset="0"/>
              </a:rPr>
              <a:t>E </a:t>
            </a:r>
          </a:p>
          <a:p>
            <a:pPr algn="ctr"/>
            <a:endParaRPr lang="es-ES" sz="48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hu-HU" sz="4800" dirty="0" smtClean="0">
                <a:solidFill>
                  <a:schemeClr val="bg1"/>
                </a:solidFill>
                <a:latin typeface="Georgia" pitchFamily="18" charset="0"/>
              </a:rPr>
              <a:t>ÁLOMNYARALÁS</a:t>
            </a:r>
            <a:endParaRPr lang="hu-HU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>
    <p:fade/>
    <p:sndAc>
      <p:stSnd loop="1">
        <p:snd r:embed="rId3" name="Michael Boublè - What a wonderful world.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3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3"/>
          <a:srcRect t="182" b="1166"/>
          <a:stretch>
            <a:fillRect/>
          </a:stretch>
        </p:blipFill>
        <p:spPr bwMode="auto">
          <a:xfrm>
            <a:off x="0" y="0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4581525"/>
            <a:ext cx="2808288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551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303213" y="6040438"/>
            <a:ext cx="3082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>
                <a:solidFill>
                  <a:srgbClr val="33CCFF"/>
                </a:solidFill>
              </a:rPr>
              <a:t>Maputo, Mozambi</a:t>
            </a:r>
            <a:r>
              <a:rPr lang="hu-HU">
                <a:solidFill>
                  <a:srgbClr val="33CCFF"/>
                </a:solidFill>
              </a:rPr>
              <a:t>k fővárosa</a:t>
            </a:r>
            <a:endParaRPr lang="ca-ES">
              <a:solidFill>
                <a:srgbClr val="33CCFF"/>
              </a:solidFill>
            </a:endParaRPr>
          </a:p>
        </p:txBody>
      </p:sp>
      <p:pic>
        <p:nvPicPr>
          <p:cNvPr id="5123" name="Picture 6" descr="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8050"/>
            <a:ext cx="9144000" cy="468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jse_indigo_air_8_north_view"/>
          <p:cNvPicPr>
            <a:picLocks noChangeAspect="1" noChangeArrowheads="1"/>
          </p:cNvPicPr>
          <p:nvPr/>
        </p:nvPicPr>
        <p:blipFill>
          <a:blip r:embed="rId3"/>
          <a:srcRect l="35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jse_dsc_0012"/>
          <p:cNvPicPr>
            <a:picLocks noChangeAspect="1" noChangeArrowheads="1"/>
          </p:cNvPicPr>
          <p:nvPr/>
        </p:nvPicPr>
        <p:blipFill>
          <a:blip r:embed="rId3"/>
          <a:srcRect r="98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jse_indigo_dune_views"/>
          <p:cNvPicPr>
            <a:picLocks noChangeAspect="1" noChangeArrowheads="1"/>
          </p:cNvPicPr>
          <p:nvPr/>
        </p:nvPicPr>
        <p:blipFill>
          <a:blip r:embed="rId3"/>
          <a:srcRect l="5902"/>
          <a:stretch>
            <a:fillRect/>
          </a:stretch>
        </p:blipFill>
        <p:spPr bwMode="auto">
          <a:xfrm>
            <a:off x="179388" y="0"/>
            <a:ext cx="89646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jse_aqua_marine_water"/>
          <p:cNvPicPr>
            <a:picLocks noChangeAspect="1" noChangeArrowheads="1"/>
          </p:cNvPicPr>
          <p:nvPr/>
        </p:nvPicPr>
        <p:blipFill>
          <a:blip r:embed="rId3"/>
          <a:srcRect l="826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jse_night_pool_1"/>
          <p:cNvPicPr>
            <a:picLocks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ool 1"/>
          <p:cNvPicPr>
            <a:picLocks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jse_beach_buff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jse_horses_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se_sunset_dining_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jse_beach_dinner_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jse_bar_and_pool_sun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jse_beach_umbrellas_and_loungers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jse_beach_walk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jse_hamock_sunset"/>
          <p:cNvPicPr>
            <a:picLocks noChangeAspect="1" noChangeArrowheads="1"/>
          </p:cNvPicPr>
          <p:nvPr/>
        </p:nvPicPr>
        <p:blipFill>
          <a:blip r:embed="rId3"/>
          <a:srcRect l="6683" r="55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jse_cocktails_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jse_matemo_sun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jse_matemo_poo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jse_pool_sunset_dinn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jse_exterior_room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jse_sunset_dinner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jse_reception_at_nigh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jse_dining_ro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poolnight"/>
          <p:cNvPicPr>
            <a:picLocks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jse_pemba_at_sun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jse_pemba_b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jse_pemba_double_bedro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jse_activities_swimming_poo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7" descr="poolhotel"/>
          <p:cNvPicPr>
            <a:picLocks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jse_villas_bedroom_db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3375"/>
            <a:ext cx="9144000" cy="608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jse_telescope_lounge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jse_sunset_cruise_pemb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45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jse_crab_and_lobst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jse_pemba_food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7" descr="Imagen1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Text Box 6"/>
          <p:cNvSpPr txBox="1">
            <a:spLocks noChangeArrowheads="1"/>
          </p:cNvSpPr>
          <p:nvPr/>
        </p:nvSpPr>
        <p:spPr bwMode="auto">
          <a:xfrm>
            <a:off x="231775" y="6230938"/>
            <a:ext cx="2281238" cy="400050"/>
          </a:xfrm>
          <a:prstGeom prst="rect">
            <a:avLst/>
          </a:prstGeom>
          <a:solidFill>
            <a:srgbClr val="3366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sz="2000" i="1">
                <a:solidFill>
                  <a:schemeClr val="bg1"/>
                </a:solidFill>
              </a:rPr>
              <a:t>Likoma</a:t>
            </a:r>
            <a:r>
              <a:rPr lang="hu-HU" sz="2000" i="1">
                <a:solidFill>
                  <a:schemeClr val="bg1"/>
                </a:solidFill>
              </a:rPr>
              <a:t>i Katedrális</a:t>
            </a:r>
            <a:endParaRPr lang="ca-ES" sz="20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Diapositive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Diapositive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Diapositive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Diapositive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Diapositive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Diapositive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Diapositive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Diapositive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Diapositive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Diapositive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Diapositive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KayaMawa_0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Diapositive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Szövegdoboz 4"/>
          <p:cNvSpPr txBox="1">
            <a:spLocks noChangeArrowheads="1"/>
          </p:cNvSpPr>
          <p:nvPr/>
        </p:nvSpPr>
        <p:spPr bwMode="auto">
          <a:xfrm>
            <a:off x="7524750" y="981075"/>
            <a:ext cx="1038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>
                <a:solidFill>
                  <a:schemeClr val="bg1"/>
                </a:solidFill>
              </a:rPr>
              <a:t>VÉGE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- Mozambique - Vacances de rêve .. 19 06 2017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- Mozambique - Vacances de rêve .. 19 06 2017</Template>
  <TotalTime>7</TotalTime>
  <Words>70</Words>
  <Application>Microsoft PowerPoint</Application>
  <PresentationFormat>Presentación en pantalla (4:3)</PresentationFormat>
  <Paragraphs>44</Paragraphs>
  <Slides>52</Slides>
  <Notes>35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6" baseType="lpstr">
      <vt:lpstr>Arial</vt:lpstr>
      <vt:lpstr>Georgia</vt:lpstr>
      <vt:lpstr>Afrique - Mozambique - Vacances de rêve .. 19 06 2017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2018-07-30T17:08:20Z</dcterms:created>
  <dcterms:modified xsi:type="dcterms:W3CDTF">2018-07-30T17:15:24Z</dcterms:modified>
</cp:coreProperties>
</file>