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29"/>
  </p:notesMasterIdLst>
  <p:sldIdLst>
    <p:sldId id="256" r:id="rId3"/>
    <p:sldId id="266" r:id="rId4"/>
    <p:sldId id="263" r:id="rId5"/>
    <p:sldId id="269" r:id="rId6"/>
    <p:sldId id="271" r:id="rId7"/>
    <p:sldId id="292" r:id="rId8"/>
    <p:sldId id="294" r:id="rId9"/>
    <p:sldId id="296" r:id="rId10"/>
    <p:sldId id="297" r:id="rId11"/>
    <p:sldId id="299" r:id="rId12"/>
    <p:sldId id="301" r:id="rId13"/>
    <p:sldId id="302" r:id="rId14"/>
    <p:sldId id="303" r:id="rId15"/>
    <p:sldId id="305" r:id="rId16"/>
    <p:sldId id="306" r:id="rId17"/>
    <p:sldId id="309" r:id="rId18"/>
    <p:sldId id="310" r:id="rId19"/>
    <p:sldId id="311" r:id="rId20"/>
    <p:sldId id="312" r:id="rId21"/>
    <p:sldId id="313" r:id="rId22"/>
    <p:sldId id="316" r:id="rId23"/>
    <p:sldId id="321" r:id="rId24"/>
    <p:sldId id="323" r:id="rId25"/>
    <p:sldId id="329" r:id="rId26"/>
    <p:sldId id="332" r:id="rId27"/>
    <p:sldId id="333" r:id="rId28"/>
  </p:sldIdLst>
  <p:sldSz cx="9144000" cy="6858000" type="screen4x3"/>
  <p:notesSz cx="6858000" cy="9144000"/>
  <p:photoAlbum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66" y="3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3D5B39-F9CD-4883-B061-2120C867C7A4}" type="datetimeFigureOut">
              <a:rPr lang="es-ES_tradnl" smtClean="0"/>
              <a:t>29/11/2017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CEE93A-17DE-4C7F-86FE-B3C43763DFD7}" type="slidenum">
              <a:rPr lang="es-ES_tradnl" smtClean="0"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CEE93A-17DE-4C7F-86FE-B3C43763DFD7}" type="slidenum">
              <a:rPr lang="es-ES_tradnl" smtClean="0"/>
              <a:t>1</a:t>
            </a:fld>
            <a:endParaRPr lang="es-ES_trad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CEE93A-17DE-4C7F-86FE-B3C43763DFD7}" type="slidenum">
              <a:rPr lang="es-ES_tradnl" smtClean="0"/>
              <a:t>2</a:t>
            </a:fld>
            <a:endParaRPr lang="es-ES_tradn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CEE93A-17DE-4C7F-86FE-B3C43763DFD7}" type="slidenum">
              <a:rPr lang="es-ES_tradnl" smtClean="0"/>
              <a:t>3</a:t>
            </a:fld>
            <a:endParaRPr lang="es-ES_tradn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CEE93A-17DE-4C7F-86FE-B3C43763DFD7}" type="slidenum">
              <a:rPr lang="es-ES_tradnl" smtClean="0"/>
              <a:t>4</a:t>
            </a:fld>
            <a:endParaRPr lang="es-ES_tradnl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CEE93A-17DE-4C7F-86FE-B3C43763DFD7}" type="slidenum">
              <a:rPr lang="es-ES_tradnl" smtClean="0"/>
              <a:t>5</a:t>
            </a:fld>
            <a:endParaRPr lang="es-ES_tradnl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CEE93A-17DE-4C7F-86FE-B3C43763DFD7}" type="slidenum">
              <a:rPr lang="es-ES_tradnl" smtClean="0"/>
              <a:t>6</a:t>
            </a:fld>
            <a:endParaRPr lang="es-ES_tradnl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CEE93A-17DE-4C7F-86FE-B3C43763DFD7}" type="slidenum">
              <a:rPr lang="es-ES_tradnl" smtClean="0"/>
              <a:t>7</a:t>
            </a:fld>
            <a:endParaRPr lang="es-ES_tradnl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CEE93A-17DE-4C7F-86FE-B3C43763DFD7}" type="slidenum">
              <a:rPr lang="es-ES_tradnl" smtClean="0"/>
              <a:t>8</a:t>
            </a:fld>
            <a:endParaRPr lang="es-ES_tradnl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CEE93A-17DE-4C7F-86FE-B3C43763DFD7}" type="slidenum">
              <a:rPr lang="es-ES_tradnl" smtClean="0"/>
              <a:t>9</a:t>
            </a:fld>
            <a:endParaRPr lang="es-ES_tradnl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CEE93A-17DE-4C7F-86FE-B3C43763DFD7}" type="slidenum">
              <a:rPr lang="es-ES_tradnl" smtClean="0"/>
              <a:t>10</a:t>
            </a:fld>
            <a:endParaRPr lang="es-ES_tradnl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CEE93A-17DE-4C7F-86FE-B3C43763DFD7}" type="slidenum">
              <a:rPr lang="es-ES_tradnl" smtClean="0"/>
              <a:t>11</a:t>
            </a:fld>
            <a:endParaRPr lang="es-ES_tradnl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CEE93A-17DE-4C7F-86FE-B3C43763DFD7}" type="slidenum">
              <a:rPr lang="es-ES_tradnl" smtClean="0"/>
              <a:t>12</a:t>
            </a:fld>
            <a:endParaRPr lang="es-ES_tradnl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CEE93A-17DE-4C7F-86FE-B3C43763DFD7}" type="slidenum">
              <a:rPr lang="es-ES_tradnl" smtClean="0"/>
              <a:t>13</a:t>
            </a:fld>
            <a:endParaRPr lang="es-ES_tradnl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CEE93A-17DE-4C7F-86FE-B3C43763DFD7}" type="slidenum">
              <a:rPr lang="es-ES_tradnl" smtClean="0"/>
              <a:t>14</a:t>
            </a:fld>
            <a:endParaRPr lang="es-ES_tradnl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CEE93A-17DE-4C7F-86FE-B3C43763DFD7}" type="slidenum">
              <a:rPr lang="es-ES_tradnl" smtClean="0"/>
              <a:t>15</a:t>
            </a:fld>
            <a:endParaRPr lang="es-ES_tradnl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CEE93A-17DE-4C7F-86FE-B3C43763DFD7}" type="slidenum">
              <a:rPr lang="es-ES_tradnl" smtClean="0"/>
              <a:t>16</a:t>
            </a:fld>
            <a:endParaRPr lang="es-ES_tradnl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CEE93A-17DE-4C7F-86FE-B3C43763DFD7}" type="slidenum">
              <a:rPr lang="es-ES_tradnl" smtClean="0"/>
              <a:t>17</a:t>
            </a:fld>
            <a:endParaRPr lang="es-ES_tradnl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CEE93A-17DE-4C7F-86FE-B3C43763DFD7}" type="slidenum">
              <a:rPr lang="es-ES_tradnl" smtClean="0"/>
              <a:t>18</a:t>
            </a:fld>
            <a:endParaRPr lang="es-ES_tradnl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CEE93A-17DE-4C7F-86FE-B3C43763DFD7}" type="slidenum">
              <a:rPr lang="es-ES_tradnl" smtClean="0"/>
              <a:t>19</a:t>
            </a:fld>
            <a:endParaRPr lang="es-ES_tradnl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CEE93A-17DE-4C7F-86FE-B3C43763DFD7}" type="slidenum">
              <a:rPr lang="es-ES_tradnl" smtClean="0"/>
              <a:t>20</a:t>
            </a:fld>
            <a:endParaRPr lang="es-ES_tradnl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CEE93A-17DE-4C7F-86FE-B3C43763DFD7}" type="slidenum">
              <a:rPr lang="es-ES_tradnl" smtClean="0"/>
              <a:t>21</a:t>
            </a:fld>
            <a:endParaRPr lang="es-ES_tradnl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CEE93A-17DE-4C7F-86FE-B3C43763DFD7}" type="slidenum">
              <a:rPr lang="es-ES_tradnl" smtClean="0"/>
              <a:t>22</a:t>
            </a:fld>
            <a:endParaRPr lang="es-ES_tradnl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CEE93A-17DE-4C7F-86FE-B3C43763DFD7}" type="slidenum">
              <a:rPr lang="es-ES_tradnl" smtClean="0"/>
              <a:t>23</a:t>
            </a:fld>
            <a:endParaRPr lang="es-ES_tradnl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CEE93A-17DE-4C7F-86FE-B3C43763DFD7}" type="slidenum">
              <a:rPr lang="es-ES_tradnl" smtClean="0"/>
              <a:t>24</a:t>
            </a:fld>
            <a:endParaRPr lang="es-ES_tradnl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CEE93A-17DE-4C7F-86FE-B3C43763DFD7}" type="slidenum">
              <a:rPr lang="es-ES_tradnl" smtClean="0"/>
              <a:t>25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FA2E5-E8FA-4F93-9A22-8F8029FBB641}" type="datetimeFigureOut">
              <a:rPr lang="es-ES_tradnl" smtClean="0"/>
              <a:pPr/>
              <a:t>29/11/2017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8E96E-3E74-4FE0-845D-2AB578C9737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FA2E5-E8FA-4F93-9A22-8F8029FBB641}" type="datetimeFigureOut">
              <a:rPr lang="es-ES_tradnl" smtClean="0"/>
              <a:pPr/>
              <a:t>29/11/2017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8E96E-3E74-4FE0-845D-2AB578C9737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FA2E5-E8FA-4F93-9A22-8F8029FBB641}" type="datetimeFigureOut">
              <a:rPr lang="es-ES_tradnl" smtClean="0"/>
              <a:pPr/>
              <a:t>29/11/2017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8E96E-3E74-4FE0-845D-2AB578C9737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FA2E5-E8FA-4F93-9A22-8F8029FBB641}" type="datetimeFigureOut">
              <a:rPr lang="es-ES_tradnl" smtClean="0"/>
              <a:pPr/>
              <a:t>29/11/2017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8E96E-3E74-4FE0-845D-2AB578C9737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FA2E5-E8FA-4F93-9A22-8F8029FBB641}" type="datetimeFigureOut">
              <a:rPr lang="es-ES_tradnl" smtClean="0"/>
              <a:pPr/>
              <a:t>29/11/2017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8E96E-3E74-4FE0-845D-2AB578C9737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FA2E5-E8FA-4F93-9A22-8F8029FBB641}" type="datetimeFigureOut">
              <a:rPr lang="es-ES_tradnl" smtClean="0"/>
              <a:pPr/>
              <a:t>29/11/2017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8E96E-3E74-4FE0-845D-2AB578C9737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FA2E5-E8FA-4F93-9A22-8F8029FBB641}" type="datetimeFigureOut">
              <a:rPr lang="es-ES_tradnl" smtClean="0"/>
              <a:pPr/>
              <a:t>29/11/2017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8E96E-3E74-4FE0-845D-2AB578C9737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FA2E5-E8FA-4F93-9A22-8F8029FBB641}" type="datetimeFigureOut">
              <a:rPr lang="es-ES_tradnl" smtClean="0"/>
              <a:pPr/>
              <a:t>29/11/2017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8E96E-3E74-4FE0-845D-2AB578C9737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FA2E5-E8FA-4F93-9A22-8F8029FBB641}" type="datetimeFigureOut">
              <a:rPr lang="es-ES_tradnl" smtClean="0"/>
              <a:pPr/>
              <a:t>29/11/2017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8E96E-3E74-4FE0-845D-2AB578C9737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FA2E5-E8FA-4F93-9A22-8F8029FBB641}" type="datetimeFigureOut">
              <a:rPr lang="es-ES_tradnl" smtClean="0"/>
              <a:pPr/>
              <a:t>29/11/2017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8E96E-3E74-4FE0-845D-2AB578C9737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FA2E5-E8FA-4F93-9A22-8F8029FBB641}" type="datetimeFigureOut">
              <a:rPr lang="es-ES_tradnl" smtClean="0"/>
              <a:pPr/>
              <a:t>29/11/2017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8E96E-3E74-4FE0-845D-2AB578C9737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52829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8FA2E5-E8FA-4F93-9A22-8F8029FBB641}" type="datetimeFigureOut">
              <a:rPr lang="es-ES_tradnl" smtClean="0"/>
              <a:pPr/>
              <a:t>29/11/2017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98E96E-3E74-4FE0-845D-2AB578C9737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5339026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image" Target="../media/image2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9.png"/><Relationship Id="rId10" Type="http://schemas.openxmlformats.org/officeDocument/2006/relationships/image" Target="../media/image4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971600" y="332656"/>
            <a:ext cx="5319085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3800" dirty="0" smtClean="0">
                <a:latin typeface="AR BLANCA" pitchFamily="2" charset="0"/>
              </a:rPr>
              <a:t>Morella</a:t>
            </a:r>
            <a:endParaRPr lang="es-ES_tradnl" sz="13800" dirty="0">
              <a:latin typeface="AR BLANCA" pitchFamily="2" charset="0"/>
            </a:endParaRPr>
          </a:p>
        </p:txBody>
      </p:sp>
    </p:spTree>
  </p:cSld>
  <p:clrMapOvr>
    <a:masterClrMapping/>
  </p:clrMapOvr>
  <p:transition advTm="4000">
    <p:sndAc>
      <p:stSnd>
        <p:snd r:embed="rId3" name="Norah Jones - Those Sweet Word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1500" autoRev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1500" autoRev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1500" autoRev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1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>
            <a:reflection stA="0" dist="50800" dir="5400000" sy="-100000" algn="bl" rotWithShape="0"/>
          </a:effectLst>
        </p:spPr>
      </p:pic>
      <p:sp>
        <p:nvSpPr>
          <p:cNvPr id="4" name="3 CuadroTexto"/>
          <p:cNvSpPr txBox="1"/>
          <p:nvPr/>
        </p:nvSpPr>
        <p:spPr>
          <a:xfrm>
            <a:off x="107504" y="6146140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atin typeface="Garamond Premr Pro" pitchFamily="18" charset="0"/>
              </a:rPr>
              <a:t>Diseño pps y fotos   maría</a:t>
            </a:r>
            <a:endParaRPr lang="es-ES" sz="1400" dirty="0">
              <a:latin typeface="Garamond Premr Pro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8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-23091" y="0"/>
            <a:ext cx="457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iapositiva24.JPG"/>
          <p:cNvPicPr>
            <a:picLocks noGrp="1" noChangeAspect="1"/>
          </p:cNvPicPr>
          <p:nvPr isPhoto="1"/>
        </p:nvPicPr>
        <p:blipFill>
          <a:blip r:embed="rId4" cstate="email">
            <a:lum/>
          </a:blip>
          <a:stretch>
            <a:fillRect/>
          </a:stretch>
        </p:blipFill>
        <p:spPr>
          <a:xfrm>
            <a:off x="4548909" y="21774"/>
            <a:ext cx="457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485800" y="364350"/>
            <a:ext cx="8172400" cy="6129300"/>
          </a:xfrm>
          <a:prstGeom prst="rect">
            <a:avLst/>
          </a:prstGeom>
          <a:solidFill>
            <a:schemeClr val="accent1"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>
            <a:off x="917848" y="688386"/>
            <a:ext cx="7308304" cy="5481228"/>
          </a:xfrm>
          <a:prstGeom prst="rect">
            <a:avLst/>
          </a:prstGeom>
          <a:solidFill>
            <a:schemeClr val="accent6">
              <a:lumMod val="75000"/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CuadroTexto"/>
          <p:cNvSpPr txBox="1"/>
          <p:nvPr/>
        </p:nvSpPr>
        <p:spPr>
          <a:xfrm>
            <a:off x="107504" y="6146140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atin typeface="Garamond Premr Pro" pitchFamily="18" charset="0"/>
              </a:rPr>
              <a:t>Diseño pps y fotos   maría</a:t>
            </a:r>
            <a:endParaRPr lang="es-ES" sz="1400" dirty="0">
              <a:latin typeface="Garamond Premr Pro" pitchFamily="18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4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iapositiva12.JPG"/>
          <p:cNvPicPr>
            <a:picLocks noGrp="1" noChangeAspect="1"/>
          </p:cNvPicPr>
          <p:nvPr isPhoto="1"/>
        </p:nvPicPr>
        <p:blipFill>
          <a:blip r:embed="rId4" cstate="email">
            <a:lum/>
          </a:blip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485800" y="382389"/>
            <a:ext cx="8172400" cy="6129300"/>
          </a:xfrm>
          <a:prstGeom prst="rect">
            <a:avLst/>
          </a:prstGeom>
          <a:solidFill>
            <a:schemeClr val="accent1"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>
            <a:off x="917848" y="688386"/>
            <a:ext cx="7308304" cy="5481228"/>
          </a:xfrm>
          <a:prstGeom prst="rect">
            <a:avLst/>
          </a:prstGeom>
          <a:solidFill>
            <a:schemeClr val="bg1">
              <a:lumMod val="65000"/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CuadroTexto"/>
          <p:cNvSpPr txBox="1"/>
          <p:nvPr/>
        </p:nvSpPr>
        <p:spPr>
          <a:xfrm>
            <a:off x="107504" y="6146140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atin typeface="Garamond Premr Pro" pitchFamily="18" charset="0"/>
              </a:rPr>
              <a:t>Diseño pps y fotos   maría</a:t>
            </a:r>
            <a:endParaRPr lang="es-ES" sz="1400" dirty="0">
              <a:latin typeface="Garamond Premr Pro" pitchFamily="18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6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>
            <a:reflection stA="0" dist="1270000" dir="5400000" sy="-100000" algn="bl" rotWithShape="0"/>
          </a:effectLst>
        </p:spPr>
      </p:pic>
      <p:sp>
        <p:nvSpPr>
          <p:cNvPr id="3" name="2 CuadroTexto"/>
          <p:cNvSpPr txBox="1"/>
          <p:nvPr/>
        </p:nvSpPr>
        <p:spPr>
          <a:xfrm>
            <a:off x="107504" y="6146140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atin typeface="Garamond Premr Pro" pitchFamily="18" charset="0"/>
              </a:rPr>
              <a:t>Diseño pps y fotos   maría</a:t>
            </a:r>
            <a:endParaRPr lang="es-ES" sz="1400" dirty="0">
              <a:latin typeface="Garamond Premr Pro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7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2774" y="4548"/>
            <a:ext cx="457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iapositiva38.JPG"/>
          <p:cNvPicPr>
            <a:picLocks noGrp="1" noChangeAspect="1"/>
          </p:cNvPicPr>
          <p:nvPr isPhoto="1"/>
        </p:nvPicPr>
        <p:blipFill>
          <a:blip r:embed="rId4" cstate="email">
            <a:lum/>
          </a:blip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485800" y="382389"/>
            <a:ext cx="8172400" cy="6129300"/>
          </a:xfrm>
          <a:prstGeom prst="rect">
            <a:avLst/>
          </a:prstGeom>
          <a:solidFill>
            <a:srgbClr val="FFC000">
              <a:alpha val="5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>
            <a:off x="917848" y="688386"/>
            <a:ext cx="7308304" cy="5481228"/>
          </a:xfrm>
          <a:prstGeom prst="rect">
            <a:avLst/>
          </a:prstGeom>
          <a:solidFill>
            <a:schemeClr val="accent5">
              <a:lumMod val="75000"/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CuadroTexto"/>
          <p:cNvSpPr txBox="1"/>
          <p:nvPr/>
        </p:nvSpPr>
        <p:spPr>
          <a:xfrm>
            <a:off x="107504" y="6146140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atin typeface="Garamond Premr Pro" pitchFamily="18" charset="0"/>
              </a:rPr>
              <a:t>Diseño pps y fotos   maría</a:t>
            </a:r>
            <a:endParaRPr lang="es-ES" sz="1400" dirty="0">
              <a:latin typeface="Garamond Premr Pro" pitchFamily="18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9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19364" y="0"/>
            <a:ext cx="457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iapositiva40.JPG"/>
          <p:cNvPicPr>
            <a:picLocks noGrp="1" noChangeAspect="1"/>
          </p:cNvPicPr>
          <p:nvPr isPhoto="1"/>
        </p:nvPicPr>
        <p:blipFill>
          <a:blip r:embed="rId4" cstate="email">
            <a:lum/>
          </a:blip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485800" y="382389"/>
            <a:ext cx="8172400" cy="6129300"/>
          </a:xfrm>
          <a:prstGeom prst="rect">
            <a:avLst/>
          </a:prstGeom>
          <a:solidFill>
            <a:srgbClr val="FFC000">
              <a:alpha val="5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>
            <a:off x="917848" y="688386"/>
            <a:ext cx="7308304" cy="5481228"/>
          </a:xfrm>
          <a:prstGeom prst="rect">
            <a:avLst/>
          </a:prstGeom>
          <a:solidFill>
            <a:schemeClr val="accent5">
              <a:lumMod val="75000"/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CuadroTexto"/>
          <p:cNvSpPr txBox="1"/>
          <p:nvPr/>
        </p:nvSpPr>
        <p:spPr>
          <a:xfrm>
            <a:off x="107504" y="6146140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atin typeface="Garamond Premr Pro" pitchFamily="18" charset="0"/>
              </a:rPr>
              <a:t>Diseño pps y fotos   maría</a:t>
            </a:r>
            <a:endParaRPr lang="es-ES" sz="1400" dirty="0">
              <a:latin typeface="Garamond Premr Pro" pitchFamily="18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2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1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CuadroTexto"/>
          <p:cNvSpPr txBox="1"/>
          <p:nvPr/>
        </p:nvSpPr>
        <p:spPr>
          <a:xfrm>
            <a:off x="107504" y="6146140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atin typeface="Garamond Premr Pro" pitchFamily="18" charset="0"/>
              </a:rPr>
              <a:t>Diseño pps y fotos   maría</a:t>
            </a:r>
            <a:endParaRPr lang="es-ES" sz="1400" dirty="0">
              <a:latin typeface="Garamond Premr Pro" pitchFamily="18" charset="0"/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2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-1714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CuadroTexto"/>
          <p:cNvSpPr txBox="1"/>
          <p:nvPr/>
        </p:nvSpPr>
        <p:spPr>
          <a:xfrm>
            <a:off x="107504" y="6146140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atin typeface="Garamond Premr Pro" pitchFamily="18" charset="0"/>
              </a:rPr>
              <a:t>Diseño pps y fotos   maría</a:t>
            </a:r>
            <a:endParaRPr lang="es-ES" sz="1400" dirty="0">
              <a:latin typeface="Garamond Premr Pro" pitchFamily="18" charset="0"/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4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-4961" y="9153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CuadroTexto"/>
          <p:cNvSpPr txBox="1"/>
          <p:nvPr/>
        </p:nvSpPr>
        <p:spPr>
          <a:xfrm>
            <a:off x="107504" y="6146140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atin typeface="Garamond Premr Pro" pitchFamily="18" charset="0"/>
              </a:rPr>
              <a:t>Diseño pps y fotos   maría</a:t>
            </a:r>
            <a:endParaRPr lang="es-ES" sz="1400" dirty="0">
              <a:latin typeface="Garamond Premr Pro" pitchFamily="18" charset="0"/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6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11435" y="0"/>
            <a:ext cx="9144000" cy="6858000"/>
          </a:xfrm>
          <a:prstGeom prst="rect">
            <a:avLst/>
          </a:prstGeom>
          <a:solidFill>
            <a:schemeClr val="accent1">
              <a:alpha val="8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Rectángulo"/>
          <p:cNvSpPr/>
          <p:nvPr/>
        </p:nvSpPr>
        <p:spPr>
          <a:xfrm>
            <a:off x="29741" y="0"/>
            <a:ext cx="9144000" cy="6858000"/>
          </a:xfrm>
          <a:prstGeom prst="rect">
            <a:avLst/>
          </a:prstGeom>
          <a:solidFill>
            <a:schemeClr val="accent1">
              <a:alpha val="8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CuadroTexto"/>
          <p:cNvSpPr txBox="1"/>
          <p:nvPr/>
        </p:nvSpPr>
        <p:spPr>
          <a:xfrm>
            <a:off x="107504" y="6146140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atin typeface="Garamond Premr Pro" pitchFamily="18" charset="0"/>
              </a:rPr>
              <a:t>Diseño pps y fotos   maría</a:t>
            </a:r>
            <a:endParaRPr lang="es-ES" sz="1400" dirty="0">
              <a:latin typeface="Garamond Premr Pro" pitchFamily="18" charset="0"/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7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rectángulo"/>
          <p:cNvSpPr/>
          <p:nvPr/>
        </p:nvSpPr>
        <p:spPr>
          <a:xfrm rot="10800000">
            <a:off x="0" y="13370"/>
            <a:ext cx="9144000" cy="6858000"/>
          </a:xfrm>
          <a:prstGeom prst="rtTriangl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Triángulo rectángulo"/>
          <p:cNvSpPr/>
          <p:nvPr/>
        </p:nvSpPr>
        <p:spPr>
          <a:xfrm>
            <a:off x="0" y="-16768"/>
            <a:ext cx="9144000" cy="6858000"/>
          </a:xfrm>
          <a:prstGeom prst="rtTriangl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CuadroTexto"/>
          <p:cNvSpPr txBox="1"/>
          <p:nvPr/>
        </p:nvSpPr>
        <p:spPr>
          <a:xfrm>
            <a:off x="107504" y="6146140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atin typeface="Garamond Premr Pro" pitchFamily="18" charset="0"/>
              </a:rPr>
              <a:t>Diseño pps y fotos   maría</a:t>
            </a:r>
            <a:endParaRPr lang="es-ES" sz="1400" dirty="0">
              <a:latin typeface="Garamond Premr Pro" pitchFamily="18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8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107504" y="6146140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atin typeface="Garamond Premr Pro" pitchFamily="18" charset="0"/>
              </a:rPr>
              <a:t>Diseño pps y fotos   maría</a:t>
            </a:r>
            <a:endParaRPr lang="es-ES" sz="1400" dirty="0">
              <a:latin typeface="Garamond Premr Pro" pitchFamily="18" charset="0"/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4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31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50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CuadroTexto"/>
          <p:cNvSpPr txBox="1"/>
          <p:nvPr/>
        </p:nvSpPr>
        <p:spPr>
          <a:xfrm>
            <a:off x="107504" y="6146140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atin typeface="Garamond Premr Pro" pitchFamily="18" charset="0"/>
              </a:rPr>
              <a:t>Diseño pps y fotos   maría</a:t>
            </a:r>
            <a:endParaRPr lang="es-ES" sz="1400" dirty="0">
              <a:latin typeface="Garamond Premr Pro" pitchFamily="18" charset="0"/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51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iapositiva45.JPG"/>
          <p:cNvPicPr>
            <a:picLocks noGrp="1" noChangeAspect="1"/>
          </p:cNvPicPr>
          <p:nvPr isPhoto="1"/>
        </p:nvPicPr>
        <p:blipFill>
          <a:blip r:embed="rId4" cstate="email">
            <a:lum/>
          </a:blip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CuadroTexto"/>
          <p:cNvSpPr txBox="1"/>
          <p:nvPr/>
        </p:nvSpPr>
        <p:spPr>
          <a:xfrm>
            <a:off x="107504" y="6146140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atin typeface="Garamond Premr Pro" pitchFamily="18" charset="0"/>
              </a:rPr>
              <a:t>Diseño pps y fotos   maría</a:t>
            </a:r>
            <a:endParaRPr lang="es-ES" sz="1400" dirty="0">
              <a:latin typeface="Garamond Premr Pro" pitchFamily="18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54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iapositiva53.JPG"/>
          <p:cNvPicPr>
            <a:picLocks noGrp="1" noChangeAspect="1"/>
          </p:cNvPicPr>
          <p:nvPr isPhoto="1"/>
        </p:nvPicPr>
        <p:blipFill>
          <a:blip r:embed="rId4" cstate="email">
            <a:lum/>
          </a:blip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163" y="692150"/>
            <a:ext cx="7304087" cy="548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107504" y="6146140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atin typeface="Garamond Premr Pro" pitchFamily="18" charset="0"/>
              </a:rPr>
              <a:t>Diseño pps y fotos   maría</a:t>
            </a:r>
            <a:endParaRPr lang="es-ES" sz="1400" dirty="0">
              <a:latin typeface="Garamond Premr Pro" pitchFamily="18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55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iapositiva52.JPG"/>
          <p:cNvPicPr>
            <a:picLocks noGrp="1" noChangeAspect="1"/>
          </p:cNvPicPr>
          <p:nvPr isPhoto="1"/>
        </p:nvPicPr>
        <p:blipFill>
          <a:blip r:embed="rId4" cstate="email">
            <a:lum/>
          </a:blip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CuadroTexto"/>
          <p:cNvSpPr txBox="1"/>
          <p:nvPr/>
        </p:nvSpPr>
        <p:spPr>
          <a:xfrm>
            <a:off x="107504" y="6146140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atin typeface="Garamond Premr Pro" pitchFamily="18" charset="0"/>
              </a:rPr>
              <a:t>Diseño pps y fotos   maría</a:t>
            </a:r>
            <a:endParaRPr lang="es-ES" sz="1400" dirty="0">
              <a:latin typeface="Garamond Premr Pro" pitchFamily="18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56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CuadroTexto"/>
          <p:cNvSpPr txBox="1"/>
          <p:nvPr/>
        </p:nvSpPr>
        <p:spPr>
          <a:xfrm>
            <a:off x="107504" y="6146140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atin typeface="Garamond Premr Pro" pitchFamily="18" charset="0"/>
              </a:rPr>
              <a:t>Diseño pps y fotos   maría</a:t>
            </a:r>
            <a:endParaRPr lang="es-ES" sz="1400" dirty="0">
              <a:latin typeface="Garamond Premr Pro" pitchFamily="18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4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57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iapositiva64.JPG"/>
          <p:cNvPicPr>
            <a:picLocks noGrp="1" noChangeAspect="1"/>
          </p:cNvPicPr>
          <p:nvPr isPhoto="1"/>
        </p:nvPicPr>
        <p:blipFill>
          <a:blip r:embed="rId4" cstate="email">
            <a:lum/>
          </a:blip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CuadroTexto"/>
          <p:cNvSpPr txBox="1"/>
          <p:nvPr/>
        </p:nvSpPr>
        <p:spPr>
          <a:xfrm>
            <a:off x="107504" y="6146140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atin typeface="Garamond Premr Pro" pitchFamily="18" charset="0"/>
              </a:rPr>
              <a:t>Diseño pps y fotos   maría</a:t>
            </a:r>
            <a:endParaRPr lang="es-ES" sz="1400" dirty="0">
              <a:latin typeface="Garamond Premr Pro" pitchFamily="18" charset="0"/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58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CuadroTexto"/>
          <p:cNvSpPr txBox="1"/>
          <p:nvPr/>
        </p:nvSpPr>
        <p:spPr>
          <a:xfrm>
            <a:off x="107504" y="6146140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atin typeface="Garamond Premr Pro" pitchFamily="18" charset="0"/>
              </a:rPr>
              <a:t>Diseño pps y fotos   maría</a:t>
            </a:r>
            <a:endParaRPr lang="es-ES" sz="1400" dirty="0">
              <a:latin typeface="Garamond Premr Pro" pitchFamily="18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61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iapositiva61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-1905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Diapositiva61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2436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CuadroTexto"/>
          <p:cNvSpPr txBox="1"/>
          <p:nvPr/>
        </p:nvSpPr>
        <p:spPr>
          <a:xfrm>
            <a:off x="107504" y="6146140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atin typeface="Garamond Premr Pro" pitchFamily="18" charset="0"/>
              </a:rPr>
              <a:t>Diseño pps y fotos   maría</a:t>
            </a:r>
            <a:endParaRPr lang="es-ES" sz="1400" dirty="0">
              <a:latin typeface="Garamond Premr Pro" pitchFamily="18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66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iapositiva69.JPG"/>
          <p:cNvPicPr>
            <a:picLocks noGrp="1" noChangeAspect="1"/>
          </p:cNvPicPr>
          <p:nvPr isPhoto="1"/>
        </p:nvPicPr>
        <p:blipFill>
          <a:blip r:embed="rId4" cstate="email">
            <a:lum/>
          </a:blip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323528" y="332656"/>
            <a:ext cx="8496944" cy="626469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55576" y="764704"/>
            <a:ext cx="7632848" cy="547260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107504" y="6146140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atin typeface="Garamond Premr Pro" pitchFamily="18" charset="0"/>
              </a:rPr>
              <a:t>Diseño pps y fotos   maría</a:t>
            </a:r>
            <a:endParaRPr lang="es-ES" sz="1400" dirty="0">
              <a:latin typeface="Garamond Premr Pro" pitchFamily="18" charset="0"/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68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850" y="384175"/>
            <a:ext cx="8242300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935596" y="872716"/>
            <a:ext cx="7308304" cy="5157192"/>
          </a:xfrm>
          <a:prstGeom prst="rect">
            <a:avLst/>
          </a:prstGeom>
          <a:solidFill>
            <a:schemeClr val="accent2">
              <a:lumMod val="50000"/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CuadroTexto"/>
          <p:cNvSpPr txBox="1"/>
          <p:nvPr/>
        </p:nvSpPr>
        <p:spPr>
          <a:xfrm>
            <a:off x="107504" y="6146140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atin typeface="Garamond Premr Pro" pitchFamily="18" charset="0"/>
              </a:rPr>
              <a:t>Diseño pps y fotos   maría</a:t>
            </a:r>
            <a:endParaRPr lang="es-ES" sz="1400" dirty="0">
              <a:latin typeface="Garamond Premr Pro" pitchFamily="18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3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" dur="3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74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iapositiva75.JPG"/>
          <p:cNvPicPr>
            <a:picLocks noGrp="1" noChangeAspect="1"/>
          </p:cNvPicPr>
          <p:nvPr isPhoto="1"/>
        </p:nvPicPr>
        <p:blipFill>
          <a:blip r:embed="rId4" cstate="email">
            <a:lum/>
          </a:blip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251520" y="260648"/>
            <a:ext cx="8568952" cy="633670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539552" y="548680"/>
            <a:ext cx="7984504" cy="5697016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107504" y="6146140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atin typeface="Garamond Premr Pro" pitchFamily="18" charset="0"/>
              </a:rPr>
              <a:t>Diseño pps y fotos   maría</a:t>
            </a:r>
            <a:endParaRPr lang="es-ES" sz="1400" dirty="0">
              <a:latin typeface="Garamond Premr Pro" pitchFamily="18" charset="0"/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77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iapositiva78.JPG"/>
          <p:cNvPicPr>
            <a:picLocks noGrp="1" noChangeAspect="1"/>
          </p:cNvPicPr>
          <p:nvPr isPhoto="1"/>
        </p:nvPicPr>
        <p:blipFill>
          <a:blip r:embed="rId4" cstate="email">
            <a:lum/>
          </a:blip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485800" y="382389"/>
            <a:ext cx="8172400" cy="6129300"/>
          </a:xfrm>
          <a:prstGeom prst="rect">
            <a:avLst/>
          </a:prstGeom>
          <a:solidFill>
            <a:schemeClr val="accent1"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>
            <a:off x="917848" y="688386"/>
            <a:ext cx="7308304" cy="5481228"/>
          </a:xfrm>
          <a:prstGeom prst="rect">
            <a:avLst/>
          </a:prstGeom>
          <a:solidFill>
            <a:schemeClr val="bg1">
              <a:lumMod val="65000"/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CuadroTexto"/>
          <p:cNvSpPr txBox="1"/>
          <p:nvPr/>
        </p:nvSpPr>
        <p:spPr>
          <a:xfrm>
            <a:off x="107504" y="6146140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atin typeface="Garamond Premr Pro" pitchFamily="18" charset="0"/>
              </a:rPr>
              <a:t>Diseño pps y fotos   maría</a:t>
            </a:r>
            <a:endParaRPr lang="es-ES" sz="1400" dirty="0">
              <a:latin typeface="Garamond Premr Pro" pitchFamily="18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ES" sz="60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¿Te ha gustado?</a:t>
            </a:r>
            <a:r>
              <a:rPr kumimoji="0" lang="es-ES" altLang="es-ES" sz="4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 </a:t>
            </a:r>
            <a:br>
              <a:rPr kumimoji="0" lang="es-ES" altLang="es-ES" sz="4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kumimoji="0" lang="es-ES" altLang="es-ES" sz="4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Puedes ver más entrando </a:t>
            </a:r>
            <a:br>
              <a:rPr kumimoji="0" lang="es-ES" altLang="es-ES" sz="4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kumimoji="0" lang="es-ES" altLang="es-ES" sz="4400" b="1" i="0" u="none" strike="noStrike" kern="1200" cap="none" spc="0" normalizeH="0" baseline="0" noProof="0" smtClean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  <a:hlinkClick r:id="rId2"/>
              </a:rPr>
              <a:t>Aquí</a:t>
            </a:r>
            <a:endParaRPr kumimoji="0" lang="es-ES" altLang="es-ES" sz="4400" b="1" i="0" u="none" strike="noStrike" kern="1200" cap="none" spc="0" normalizeH="0" baseline="0" noProof="0" smtClean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ES" sz="18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kumimoji="0" lang="es-ES_tradnl" altLang="es-ES" sz="1800" b="1" i="0" u="none" strike="noStrike" kern="1200" cap="none" spc="0" normalizeH="0" baseline="0" noProof="0" smtClean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1" i="0" u="none" strike="noStrike" kern="1200" cap="none" spc="0" normalizeH="0" baseline="0" noProof="0" smtClean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1676383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162</Words>
  <Application>Microsoft Office PowerPoint</Application>
  <PresentationFormat>Presentación en pantalla (4:3)</PresentationFormat>
  <Paragraphs>52</Paragraphs>
  <Slides>26</Slides>
  <Notes>25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33" baseType="lpstr">
      <vt:lpstr>AR BLANCA</vt:lpstr>
      <vt:lpstr>Arial</vt:lpstr>
      <vt:lpstr>Calibri</vt:lpstr>
      <vt:lpstr>Garamond Premr Pro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cp:lastModifiedBy/>
  <cp:revision>1</cp:revision>
  <dcterms:created xsi:type="dcterms:W3CDTF">2015-02-07T19:56:16Z</dcterms:created>
  <dcterms:modified xsi:type="dcterms:W3CDTF">2017-11-29T00:13:22Z</dcterms:modified>
</cp:coreProperties>
</file>