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57" r:id="rId42"/>
    <p:sldId id="297" r:id="rId43"/>
    <p:sldId id="298" r:id="rId44"/>
    <p:sldId id="299" r:id="rId45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O6ypYIA4bi6nFT+lbh7Cg==" hashData="rYkwqX2s4aOQO3C8ZSm9Wvch9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B1465-A7F0-4BC7-8EA6-F89C274091D6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3225B-C1E4-4B3B-B83B-8BE316A4B61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32193406"/>
      </p:ext>
    </p:extLst>
  </p:cSld>
  <p:clrMapOvr>
    <a:masterClrMapping/>
  </p:clrMapOvr>
  <p:transition spd="med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3B297-13E4-4450-8C0D-2B0FFACA076A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7ADD1-CDA2-4BDC-8213-7B5FAF80F06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5713276"/>
      </p:ext>
    </p:extLst>
  </p:cSld>
  <p:clrMapOvr>
    <a:masterClrMapping/>
  </p:clrMapOvr>
  <p:transition spd="med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B73DF-7035-4F87-AE19-0ACD7A1E7870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D6FC4-5552-4556-BD9C-7BE0636A855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8989464"/>
      </p:ext>
    </p:extLst>
  </p:cSld>
  <p:clrMapOvr>
    <a:masterClrMapping/>
  </p:clrMapOvr>
  <p:transition spd="med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7F18A-DF94-4F29-A6BA-12B4615E6D9B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85C9A-45DE-4F40-A12E-C8FE11E9E36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364894"/>
      </p:ext>
    </p:extLst>
  </p:cSld>
  <p:clrMapOvr>
    <a:masterClrMapping/>
  </p:clrMapOvr>
  <p:transition spd="med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1E537-DF85-49F4-8B67-7337242D7D19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2DC74-857D-466B-95D1-74BEDC86F54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97841968"/>
      </p:ext>
    </p:extLst>
  </p:cSld>
  <p:clrMapOvr>
    <a:masterClrMapping/>
  </p:clrMapOvr>
  <p:transition spd="med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CDAD8-3BC0-4F9B-91AB-E71BED0B575B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F9734-8566-4B87-8660-A05D5C83E9D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65292500"/>
      </p:ext>
    </p:extLst>
  </p:cSld>
  <p:clrMapOvr>
    <a:masterClrMapping/>
  </p:clrMapOvr>
  <p:transition spd="med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8DD59-AC6C-4CDF-8B7D-44DDAF621087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10DA9-2F05-4F5B-9630-3DF42F9D0A5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4543385"/>
      </p:ext>
    </p:extLst>
  </p:cSld>
  <p:clrMapOvr>
    <a:masterClrMapping/>
  </p:clrMapOvr>
  <p:transition spd="med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C082E-36AC-41E7-AB90-A43B807B2E8E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7EDA9-F40D-4D04-B47F-BA0DCA9A5A1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0574116"/>
      </p:ext>
    </p:extLst>
  </p:cSld>
  <p:clrMapOvr>
    <a:masterClrMapping/>
  </p:clrMapOvr>
  <p:transition spd="med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A058C-0991-4785-8FF1-FDD5AB432B81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23DE8-B7DC-4F3D-98C6-38CE33E3C90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0159500"/>
      </p:ext>
    </p:extLst>
  </p:cSld>
  <p:clrMapOvr>
    <a:masterClrMapping/>
  </p:clrMapOvr>
  <p:transition spd="med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CD47F-AF67-4740-9496-8406CA835AD9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2EA14-DB3A-4BBE-AE82-971462F1B5D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883440"/>
      </p:ext>
    </p:extLst>
  </p:cSld>
  <p:clrMapOvr>
    <a:masterClrMapping/>
  </p:clrMapOvr>
  <p:transition spd="med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00E27-7327-4AF1-A67B-5A49B8163F42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DB867-D1C8-483B-B47E-0CC0307A6D7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4186374"/>
      </p:ext>
    </p:extLst>
  </p:cSld>
  <p:clrMapOvr>
    <a:masterClrMapping/>
  </p:clrMapOvr>
  <p:transition spd="med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978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82723E-A84A-4ED7-AFAE-54CFB14B5083}" type="datetimeFigureOut">
              <a:rPr lang="tr-TR"/>
              <a:pPr>
                <a:defRPr/>
              </a:pPr>
              <a:t>15.01.2021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F3EEE2-2BE8-4DB4-8403-40D46592150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Resim" descr="40745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ame3485.wav">
            <a:hlinkClick r:id="" action="ppaction://media"/>
          </p:cNvPr>
          <p:cNvPicPr>
            <a:picLocks noRot="1" noChangeAspect="1"/>
          </p:cNvPicPr>
          <p:nvPr>
            <a:wavAudioFile r:embed="rId1" name="Lament_For_Atlantis_-_Mike_Oldfield%28remix_from_DeAlien%2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71961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42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4074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4074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4074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4074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4074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4074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4074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4074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4074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4074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4074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4074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4074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4074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4074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4074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4074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4074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4074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4074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4074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4074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40743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4074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4074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4074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Resim" descr="4074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25"/>
            <a:ext cx="9144000" cy="857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4074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40744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40744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40744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4074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40744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4074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4074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4074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25"/>
            <a:ext cx="9144000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40745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4074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4074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4074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40745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7796849" y="5799959"/>
            <a:ext cx="984564" cy="854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152352" bIns="38088" anchor="ctr">
            <a:spAutoFit/>
          </a:bodyPr>
          <a:lstStyle/>
          <a:p>
            <a:pPr algn="ctr"/>
            <a:r>
              <a:rPr lang="tr-TR" sz="1600" dirty="0">
                <a:solidFill>
                  <a:srgbClr val="FFFF00"/>
                </a:solidFill>
                <a:latin typeface="Cambria" pitchFamily="18" charset="0"/>
                <a:ea typeface="Times New Roman" pitchFamily="18" charset="0"/>
                <a:cs typeface="Cambria Math" pitchFamily="18" charset="0"/>
              </a:rPr>
              <a:t>⎝⏠⏝⏠⎠ </a:t>
            </a:r>
          </a:p>
          <a:p>
            <a:pPr algn="ctr"/>
            <a:r>
              <a:rPr lang="tr-TR" sz="1600" dirty="0">
                <a:solidFill>
                  <a:srgbClr val="FFFF00"/>
                </a:solidFill>
                <a:latin typeface="Bradley Hand ITC" pitchFamily="66" charset="0"/>
                <a:ea typeface="Times New Roman" pitchFamily="18" charset="0"/>
                <a:cs typeface="Cambria Math" pitchFamily="18" charset="0"/>
              </a:rPr>
              <a:t>Ali Tamay</a:t>
            </a:r>
            <a:endParaRPr lang="tr-TR" sz="1600" b="1" dirty="0">
              <a:solidFill>
                <a:srgbClr val="FFFF00"/>
              </a:solidFill>
              <a:latin typeface="Bradley Hand ITC" pitchFamily="66" charset="0"/>
              <a:ea typeface="Times New Roman" pitchFamily="18" charset="0"/>
              <a:cs typeface="Cambria Math" pitchFamily="18" charset="0"/>
            </a:endParaRPr>
          </a:p>
          <a:p>
            <a:pPr algn="ctr" eaLnBrk="0" hangingPunct="0"/>
            <a:r>
              <a:rPr lang="tr-TR" sz="1100" dirty="0">
                <a:solidFill>
                  <a:srgbClr val="FFFF00"/>
                </a:solidFill>
                <a:ea typeface="Calibri" pitchFamily="34" charset="0"/>
                <a:cs typeface="Times New Roman" pitchFamily="18" charset="0"/>
              </a:rPr>
              <a:t>i</a:t>
            </a:r>
            <a:r>
              <a:rPr lang="ar-SA" sz="1100" dirty="0">
                <a:solidFill>
                  <a:srgbClr val="FFFF00"/>
                </a:solidFill>
                <a:ea typeface="Calibri" pitchFamily="34" charset="0"/>
              </a:rPr>
              <a:t>ڪے</a:t>
            </a:r>
            <a:r>
              <a:rPr lang="tr-TR" sz="1100" dirty="0">
                <a:solidFill>
                  <a:srgbClr val="FFFF00"/>
                </a:solidFill>
                <a:ea typeface="Calibri" pitchFamily="34" charset="0"/>
                <a:cs typeface="Times New Roman" pitchFamily="18" charset="0"/>
              </a:rPr>
              <a:t>†∂ηß</a:t>
            </a:r>
            <a:r>
              <a:rPr lang="ar-SA" sz="1100" dirty="0">
                <a:solidFill>
                  <a:srgbClr val="FFFF00"/>
                </a:solidFill>
                <a:ea typeface="Calibri" pitchFamily="34" charset="0"/>
              </a:rPr>
              <a:t>ﺙ</a:t>
            </a:r>
            <a:r>
              <a:rPr lang="tr-TR" sz="1100" dirty="0" smtClean="0">
                <a:solidFill>
                  <a:srgbClr val="FFFF00"/>
                </a:solidFill>
                <a:ea typeface="Calibri" pitchFamily="34" charset="0"/>
                <a:cs typeface="Times New Roman" pitchFamily="18" charset="0"/>
              </a:rPr>
              <a:t>ℓ</a:t>
            </a:r>
            <a:endParaRPr lang="tr-TR" sz="1100" dirty="0">
              <a:solidFill>
                <a:srgbClr val="FFFF00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 build="allAtOnce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ENEGRO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MONTENEGRO</Template>
  <TotalTime>0</TotalTime>
  <Words>26</Words>
  <Application>Microsoft Office PowerPoint</Application>
  <PresentationFormat>Presentación en pantalla (4:3)</PresentationFormat>
  <Paragraphs>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MONTENEGRO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2021-01-15T19:22:09Z</dcterms:created>
  <dcterms:modified xsi:type="dcterms:W3CDTF">2021-01-15T19:22:53Z</dcterms:modified>
</cp:coreProperties>
</file>