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  <p:sldId id="298" r:id="rId44"/>
    <p:sldId id="299" r:id="rId45"/>
    <p:sldId id="304" r:id="rId46"/>
    <p:sldId id="300" r:id="rId47"/>
    <p:sldId id="301" r:id="rId48"/>
    <p:sldId id="302" r:id="rId49"/>
    <p:sldId id="303" r:id="rId50"/>
    <p:sldId id="296" r:id="rId51"/>
    <p:sldId id="305" r:id="rId52"/>
    <p:sldId id="307" r:id="rId53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YLsnFANWF0/iZ3z/wW/ag==" hashData="fnw2vd05WeHqh4upeSshc3n46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66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8E4AD7E-285E-4E30-A07F-EA80F3B00445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r-T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r-T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99E3490-10F1-4A52-9BFB-48C7D382838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00993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9E3490-10F1-4A52-9BFB-48C7D382838C}" type="slidenum">
              <a:rPr lang="tr-TR" smtClean="0"/>
              <a:pPr>
                <a:defRPr/>
              </a:pPr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7659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F40897-460A-443A-8A92-29B09473758A}" type="slidenum">
              <a:rPr lang="tr-TR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BA0EB-2CBB-47EB-A0AB-F2A77145642C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4B890-682E-4399-92A8-EAC6F1C0473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7916862"/>
      </p:ext>
    </p:extLst>
  </p:cSld>
  <p:clrMapOvr>
    <a:masterClrMapping/>
  </p:clrMapOvr>
  <p:transition spd="med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81C04-AE47-46D8-A423-1D3208DE9FDD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55F8-D55F-470E-9C53-9B9FD6B706F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1108146"/>
      </p:ext>
    </p:extLst>
  </p:cSld>
  <p:clrMapOvr>
    <a:masterClrMapping/>
  </p:clrMapOvr>
  <p:transition spd="med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C3D1D-AC29-4CB8-A198-AAFDF88D3E13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F772A-4C88-4FAB-AAD8-19F46BE14CB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10309504"/>
      </p:ext>
    </p:extLst>
  </p:cSld>
  <p:clrMapOvr>
    <a:masterClrMapping/>
  </p:clrMapOvr>
  <p:transition spd="med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A76A-5F17-4718-9C07-67DA567EF3C0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99A17-52DC-4224-8595-FA756EF63ED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4523372"/>
      </p:ext>
    </p:extLst>
  </p:cSld>
  <p:clrMapOvr>
    <a:masterClrMapping/>
  </p:clrMapOvr>
  <p:transition spd="med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3881E-A778-47F7-9285-1B249196CE17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407B3-0487-4518-83B0-10509E9CC52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60240"/>
      </p:ext>
    </p:extLst>
  </p:cSld>
  <p:clrMapOvr>
    <a:masterClrMapping/>
  </p:clrMapOvr>
  <p:transition spd="med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FA851-67E5-4278-BC40-6FB9C0A590F9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3C91D-C2BB-47A2-A91B-2592C363DAF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6184387"/>
      </p:ext>
    </p:extLst>
  </p:cSld>
  <p:clrMapOvr>
    <a:masterClrMapping/>
  </p:clrMapOvr>
  <p:transition spd="med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0578C-C1FE-4781-8394-D92B83A3C1C7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4E451-1ADC-4CD6-BC51-A858364BEB9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9446433"/>
      </p:ext>
    </p:extLst>
  </p:cSld>
  <p:clrMapOvr>
    <a:masterClrMapping/>
  </p:clrMapOvr>
  <p:transition spd="med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E8E64-B3B3-4A63-B827-3537113C164C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68E7C-28C5-4C74-BFB2-7BDD9E3E03F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3284662"/>
      </p:ext>
    </p:extLst>
  </p:cSld>
  <p:clrMapOvr>
    <a:masterClrMapping/>
  </p:clrMapOvr>
  <p:transition spd="med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C56AB-E701-40F6-9B47-016909984DF5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65937-8EC5-4CE9-A1A0-5BAEC08AEB9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5399167"/>
      </p:ext>
    </p:extLst>
  </p:cSld>
  <p:clrMapOvr>
    <a:masterClrMapping/>
  </p:clrMapOvr>
  <p:transition spd="med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55BEB-8BAA-4D05-B6E8-0C7D17B56140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2628E-69A8-4327-91D2-48DC1386B3B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733104"/>
      </p:ext>
    </p:extLst>
  </p:cSld>
  <p:clrMapOvr>
    <a:masterClrMapping/>
  </p:clrMapOvr>
  <p:transition spd="med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F054E-1D3C-4745-8F78-9D66A3D1C930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9AE95-A812-4933-9070-C8990BDDE09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8087985"/>
      </p:ext>
    </p:extLst>
  </p:cSld>
  <p:clrMapOvr>
    <a:masterClrMapping/>
  </p:clrMapOvr>
  <p:transition spd="med" advTm="3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4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tr-T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4A65B6-3986-493B-BD29-B3A19E4F2DEC}" type="datetimeFigureOut">
              <a:rPr lang="tr-TR"/>
              <a:pPr>
                <a:defRPr/>
              </a:pPr>
              <a:t>03.07.2020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819847-986D-4155-873A-72B1CEFFACC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Desktop\MONTENEGR​O\300pxflagofmontenegrosv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344" y="1126290"/>
            <a:ext cx="2592387" cy="157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627784" y="227513"/>
            <a:ext cx="33843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4000" b="1" dirty="0">
                <a:solidFill>
                  <a:srgbClr val="FF9933"/>
                </a:solidFill>
              </a:rPr>
              <a:t>MONTENEGR​O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95512" y="2996952"/>
            <a:ext cx="44640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en-US" sz="1600" b="1" dirty="0">
              <a:solidFill>
                <a:srgbClr val="FF9933"/>
              </a:solidFill>
            </a:endParaRPr>
          </a:p>
          <a:p>
            <a:pPr algn="ctr"/>
            <a:r>
              <a:rPr lang="en-US" sz="1600" b="1" dirty="0">
                <a:solidFill>
                  <a:srgbClr val="FF9933"/>
                </a:solidFill>
              </a:rPr>
              <a:t>Region: Southeastern Europe</a:t>
            </a:r>
          </a:p>
          <a:p>
            <a:pPr algn="ctr"/>
            <a:r>
              <a:rPr lang="en-US" sz="1600" b="1" dirty="0">
                <a:solidFill>
                  <a:srgbClr val="FF9933"/>
                </a:solidFill>
              </a:rPr>
              <a:t>Area total: 13,812 km2</a:t>
            </a:r>
          </a:p>
          <a:p>
            <a:pPr algn="ctr"/>
            <a:r>
              <a:rPr lang="en-US" sz="1600" b="1" dirty="0">
                <a:solidFill>
                  <a:srgbClr val="FF9933"/>
                </a:solidFill>
              </a:rPr>
              <a:t>Coast line: Adriatic Sea</a:t>
            </a:r>
          </a:p>
          <a:p>
            <a:pPr algn="ctr"/>
            <a:r>
              <a:rPr lang="en-US" sz="1600" b="1" dirty="0">
                <a:solidFill>
                  <a:srgbClr val="FF9933"/>
                </a:solidFill>
              </a:rPr>
              <a:t>Capital: </a:t>
            </a:r>
            <a:r>
              <a:rPr lang="en-US" sz="1600" b="1" dirty="0" err="1">
                <a:solidFill>
                  <a:srgbClr val="FF9933"/>
                </a:solidFill>
              </a:rPr>
              <a:t>Podgorica</a:t>
            </a:r>
            <a:endParaRPr lang="tr-TR" sz="1600" b="1" dirty="0">
              <a:solidFill>
                <a:srgbClr val="FF9933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80180" y="4941888"/>
            <a:ext cx="2843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tr-TR" sz="1600" b="1" dirty="0">
                <a:solidFill>
                  <a:srgbClr val="FF9933"/>
                </a:solidFill>
              </a:rPr>
              <a:t>Music:Andrijana Bozovic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16886" y="5308109"/>
            <a:ext cx="27717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tr-TR" sz="1600" b="1" dirty="0">
                <a:solidFill>
                  <a:srgbClr val="FF9933"/>
                </a:solidFill>
              </a:rPr>
              <a:t>Moja zeljo Najveca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6886" y="5589587"/>
            <a:ext cx="31321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tr-TR" sz="1600" b="1" dirty="0">
                <a:solidFill>
                  <a:srgbClr val="FF9933"/>
                </a:solidFill>
              </a:rPr>
              <a:t>Presentation by:NILGUN</a:t>
            </a:r>
          </a:p>
        </p:txBody>
      </p:sp>
    </p:spTree>
  </p:cSld>
  <p:clrMapOvr>
    <a:masterClrMapping/>
  </p:clrMapOvr>
  <p:transition spd="med" advTm="18000">
    <p:fade/>
    <p:sndAc>
      <p:stSnd loop="1">
        <p:snd r:embed="rId3" name="03_Andrijana Bozovic - Moja zeljo najve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MONTENEGR​O\wallmapsmontenegr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6192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MONTENEGR​O\1podgor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3059113" y="6519863"/>
            <a:ext cx="2520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Podgorica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m\Desktop\MONTENEGR​O\2sahatkulaanottomanclo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543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5"/>
          <p:cNvSpPr txBox="1">
            <a:spLocks noChangeArrowheads="1"/>
          </p:cNvSpPr>
          <p:nvPr/>
        </p:nvSpPr>
        <p:spPr bwMode="auto">
          <a:xfrm>
            <a:off x="1908175" y="6273800"/>
            <a:ext cx="5543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Sahat kula, an Ottoman clock tower, one of the very few Ottoman landmarks that survived WW2 bombings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em\Desktop\MONTENEGR​O\3natthea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2484438" y="6519863"/>
            <a:ext cx="40322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National theatre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em\Desktop\MONTENEGR​O\4milleniumbridgepodgo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843213" y="6519863"/>
            <a:ext cx="3600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Millenium Bridge, Podgorica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em\Desktop\MONTENEGR​O\5hercegnov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3132138" y="6519863"/>
            <a:ext cx="2592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/>
              <a:t>Herceg Novi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Oem\Desktop\MONTENEGR​O\7hercegnov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627313" y="6519863"/>
            <a:ext cx="3600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Herceg Novi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em\Desktop\MONTENEGR​O\8ko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3419475" y="6453188"/>
            <a:ext cx="1657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Kotor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em\Desktop\MONTENEGR​O\9ko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3708400" y="6519863"/>
            <a:ext cx="1511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Kotor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em\Desktop\MONTENEGR​O\10fortressko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2987675" y="6519863"/>
            <a:ext cx="30972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Fortress - Kotor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Oem\Desktop\MONTENEGR​O\11bud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3419475" y="6519863"/>
            <a:ext cx="2089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Budva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em\Desktop\MONTENEGR​O\11budvanskarivij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3419475" y="6519863"/>
            <a:ext cx="20161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Budva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em\Desktop\MONTENEGR​O\12budvaharbo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3348038" y="6519863"/>
            <a:ext cx="21605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Budva harbour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Oem\Desktop\MONTENEGR​O\13bud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3563938" y="6453188"/>
            <a:ext cx="20161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Budva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Oem\Desktop\MONTENEGR​O\14themountainmonastery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0" y="651986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The mountain monastery of Ostrog. It was built over the River Zeta into the rock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Oem\Desktop\MONTENEGR​O\15ostr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3203575" y="6519863"/>
            <a:ext cx="22320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Ostrog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Oem\Desktop\MONTENEGR​O\821819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Oem\Desktop\MONTENEGR​O\763851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Oem\Desktop\MONTENEGR​O\18fishingvillagebjeli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590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Fishing village Bjelila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Oem\Desktop\MONTENEGR​O\19autumninmonteneg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3132138" y="6519863"/>
            <a:ext cx="2592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/>
              <a:t>Autumn in Montenegro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Oem\Desktop\MONTENEGR​O\1rijekacrnojev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2"/>
          <p:cNvSpPr txBox="1">
            <a:spLocks noChangeArrowheads="1"/>
          </p:cNvSpPr>
          <p:nvPr/>
        </p:nvSpPr>
        <p:spPr bwMode="auto">
          <a:xfrm>
            <a:off x="3348038" y="6519863"/>
            <a:ext cx="24479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Rijeka Crnojevica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Oem\Desktop\MONTENEGR​O\2rijekacrnojev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2051050" y="6519863"/>
            <a:ext cx="52578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Rijeka Crnojevica - stone bridge from the old times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Oem\Desktop\MONTENEGR​O\3rijekacrnojev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8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519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Rijeka Crnojevica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Oem\Desktop\MONTENEGR​O\4ris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3348038" y="6519863"/>
            <a:ext cx="22320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Risan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Oem\Desktop\MONTENEGR​O\5durmitornationalp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2771775" y="6519863"/>
            <a:ext cx="33131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/>
              <a:t>Durmitor Nationalpark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Oem\Desktop\MONTENEGR​O\5bokakotors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2"/>
          <p:cNvSpPr txBox="1">
            <a:spLocks noChangeArrowheads="1"/>
          </p:cNvSpPr>
          <p:nvPr/>
        </p:nvSpPr>
        <p:spPr bwMode="auto">
          <a:xfrm>
            <a:off x="3203575" y="6519863"/>
            <a:ext cx="2663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Boka Kotorska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Oem\Desktop\MONTENEGR​O\7del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2"/>
          <p:cNvSpPr txBox="1">
            <a:spLocks noChangeArrowheads="1"/>
          </p:cNvSpPr>
          <p:nvPr/>
        </p:nvSpPr>
        <p:spPr bwMode="auto">
          <a:xfrm>
            <a:off x="3779838" y="6519863"/>
            <a:ext cx="17287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Delta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Oem\Desktop\MONTENEGR​O\8bud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2"/>
          <p:cNvSpPr txBox="1">
            <a:spLocks noChangeArrowheads="1"/>
          </p:cNvSpPr>
          <p:nvPr/>
        </p:nvSpPr>
        <p:spPr bwMode="auto">
          <a:xfrm>
            <a:off x="3419475" y="6519863"/>
            <a:ext cx="20891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Budva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Oem\Desktop\MONTENEGR​O\847887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Oem\Desktop\MONTENEGR​O\10rivermor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7352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River Moraca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Oem\Desktop\MONTENEGR​O\1gospaodkrpjelaandsve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2"/>
          <p:cNvSpPr txBox="1">
            <a:spLocks noChangeArrowheads="1"/>
          </p:cNvSpPr>
          <p:nvPr/>
        </p:nvSpPr>
        <p:spPr bwMode="auto">
          <a:xfrm>
            <a:off x="0" y="651986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Gospa-od-krpjela-and-Sveti-Dorde(Our Lady of the rock and St.george island)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Oem\Desktop\MONTENEGR​O\2gospaodkrpjelaourlady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2"/>
          <p:cNvSpPr txBox="1">
            <a:spLocks noChangeArrowheads="1"/>
          </p:cNvSpPr>
          <p:nvPr/>
        </p:nvSpPr>
        <p:spPr bwMode="auto">
          <a:xfrm>
            <a:off x="2555875" y="6519863"/>
            <a:ext cx="39608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Gospa-od-krpjela(Our Lady of the rock)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Oem\Desktop\MONTENEGR​O\3pera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2"/>
          <p:cNvSpPr txBox="1">
            <a:spLocks noChangeArrowheads="1"/>
          </p:cNvSpPr>
          <p:nvPr/>
        </p:nvSpPr>
        <p:spPr bwMode="auto">
          <a:xfrm>
            <a:off x="3059113" y="6519863"/>
            <a:ext cx="29527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Perast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Oem\Desktop\MONTENEGR​O\4pera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2"/>
          <p:cNvSpPr txBox="1">
            <a:spLocks noChangeArrowheads="1"/>
          </p:cNvSpPr>
          <p:nvPr/>
        </p:nvSpPr>
        <p:spPr bwMode="auto">
          <a:xfrm>
            <a:off x="3419475" y="6519863"/>
            <a:ext cx="21605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Perast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Oem\Desktop\MONTENEGR​O\5svetistef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159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/>
              <a:t>Sveti Stefan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Oem\Desktop\MONTENEGR​O\6svetistef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Box 2"/>
          <p:cNvSpPr txBox="1">
            <a:spLocks noChangeArrowheads="1"/>
          </p:cNvSpPr>
          <p:nvPr/>
        </p:nvSpPr>
        <p:spPr bwMode="auto">
          <a:xfrm>
            <a:off x="3419475" y="6519863"/>
            <a:ext cx="2520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Sveti Stefan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Oem\Desktop\MONTENEGR​O\7skutar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3492500" y="6519863"/>
            <a:ext cx="24479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Skutar Lake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Oem\Desktop\MONTENEGR​O\8skutarlakefish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Box 2"/>
          <p:cNvSpPr txBox="1">
            <a:spLocks noChangeArrowheads="1"/>
          </p:cNvSpPr>
          <p:nvPr/>
        </p:nvSpPr>
        <p:spPr bwMode="auto">
          <a:xfrm>
            <a:off x="3563938" y="6519863"/>
            <a:ext cx="24479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Skutar Lake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Oem\Desktop\MONTENEGR​O\9inthemidstofthelil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2"/>
          <p:cNvSpPr txBox="1">
            <a:spLocks noChangeArrowheads="1"/>
          </p:cNvSpPr>
          <p:nvPr/>
        </p:nvSpPr>
        <p:spPr bwMode="auto">
          <a:xfrm>
            <a:off x="3132138" y="6519863"/>
            <a:ext cx="31686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/>
              <a:t>In the midst of the lilies</a:t>
            </a:r>
            <a:endParaRPr lang="tr-TR" sz="1600" b="1"/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C:\Users\Oem\Desktop\MONTENEGR​O\1viewofthemountainsof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Oem\Desktop\MONTENEGR​O\2mamu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Box 2"/>
          <p:cNvSpPr txBox="1">
            <a:spLocks noChangeArrowheads="1"/>
          </p:cNvSpPr>
          <p:nvPr/>
        </p:nvSpPr>
        <p:spPr bwMode="auto">
          <a:xfrm>
            <a:off x="3563938" y="6519863"/>
            <a:ext cx="2087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Mamula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C:\Users\Oem\Desktop\MONTENEGR​O\twantwhatisourswewill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Box 3"/>
          <p:cNvSpPr txBox="1">
            <a:spLocks noChangeArrowheads="1"/>
          </p:cNvSpPr>
          <p:nvPr/>
        </p:nvSpPr>
        <p:spPr bwMode="auto">
          <a:xfrm>
            <a:off x="0" y="6273800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Entrance of old town Kotor with sign - What belongs to others we don't want, what is ours we will never surrender.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Oem\Desktop\MONTENEGR​O\9njegosmausol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408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2411413" y="6519863"/>
            <a:ext cx="43211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/>
              <a:t>Njegos mausoleum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Oem\Desktop\MONTENEGR​O\5savinamonasterymelj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Box 2"/>
          <p:cNvSpPr txBox="1">
            <a:spLocks noChangeArrowheads="1"/>
          </p:cNvSpPr>
          <p:nvPr/>
        </p:nvSpPr>
        <p:spPr bwMode="auto">
          <a:xfrm>
            <a:off x="2987675" y="6519863"/>
            <a:ext cx="3600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Savina monastery, Meljine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Oem\Desktop\MONTENEGR​O\192029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Oem\Desktop\MONTENEGR​O\19109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Oem\Desktop\MONTENEGR​O\8thecanyonsoft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Box 2"/>
          <p:cNvSpPr txBox="1">
            <a:spLocks noChangeArrowheads="1"/>
          </p:cNvSpPr>
          <p:nvPr/>
        </p:nvSpPr>
        <p:spPr bwMode="auto">
          <a:xfrm>
            <a:off x="2700338" y="6519863"/>
            <a:ext cx="36718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The canyons of  Tara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Oem\Desktop\MONTENEGR​O\10lakebiogr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Box 2"/>
          <p:cNvSpPr txBox="1">
            <a:spLocks noChangeArrowheads="1"/>
          </p:cNvSpPr>
          <p:nvPr/>
        </p:nvSpPr>
        <p:spPr bwMode="auto">
          <a:xfrm>
            <a:off x="3348038" y="6519863"/>
            <a:ext cx="28797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Lake Biograd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Oem\Desktop\MONTENEGR​O\10karucskadar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2"/>
          <p:cNvSpPr txBox="1">
            <a:spLocks noChangeArrowheads="1"/>
          </p:cNvSpPr>
          <p:nvPr/>
        </p:nvSpPr>
        <p:spPr bwMode="auto">
          <a:xfrm>
            <a:off x="2627313" y="6519863"/>
            <a:ext cx="35290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Karuc - Skadar Lake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ntenegro 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Montenegro </Template>
  <TotalTime>6</TotalTime>
  <Words>202</Words>
  <Application>Microsoft Office PowerPoint</Application>
  <PresentationFormat>Presentación en pantalla (4:3)</PresentationFormat>
  <Paragraphs>55</Paragraphs>
  <Slides>51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Montenegro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2020-07-03T09:15:51Z</dcterms:created>
  <dcterms:modified xsi:type="dcterms:W3CDTF">2020-07-03T09:22:13Z</dcterms:modified>
</cp:coreProperties>
</file>