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1" r:id="rId2"/>
  </p:sldMasterIdLst>
  <p:sldIdLst>
    <p:sldId id="268" r:id="rId3"/>
    <p:sldId id="269" r:id="rId4"/>
    <p:sldId id="271" r:id="rId5"/>
    <p:sldId id="275" r:id="rId6"/>
    <p:sldId id="276" r:id="rId7"/>
    <p:sldId id="270" r:id="rId8"/>
    <p:sldId id="266" r:id="rId9"/>
    <p:sldId id="274" r:id="rId10"/>
    <p:sldId id="267" r:id="rId11"/>
    <p:sldId id="272" r:id="rId12"/>
    <p:sldId id="273" r:id="rId13"/>
    <p:sldId id="256" r:id="rId14"/>
    <p:sldId id="257" r:id="rId15"/>
    <p:sldId id="258" r:id="rId16"/>
    <p:sldId id="259" r:id="rId17"/>
    <p:sldId id="260" r:id="rId18"/>
    <p:sldId id="261" r:id="rId19"/>
    <p:sldId id="262" r:id="rId20"/>
    <p:sldId id="263" r:id="rId21"/>
    <p:sldId id="264" r:id="rId22"/>
    <p:sldId id="265" r:id="rId23"/>
    <p:sldId id="277" r:id="rId24"/>
  </p:sldIdLst>
  <p:sldSz cx="9144000" cy="6858000" type="screen4x3"/>
  <p:notesSz cx="6858000" cy="9144000"/>
  <p:defaultTextStyle>
    <a:defPPr>
      <a:defRPr lang="zh-TW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9pPr>
  </p:defaultTextStyle>
  <p:modifyVerifier cryptProviderType="rsaFull" cryptAlgorithmClass="hash" cryptAlgorithmType="typeAny" cryptAlgorithmSid="4" spinCount="100000" saltData="024qjw231jeTjOzw0UTUhg==" hashData="lziNWRpefAA/5Ooh/zExQzu+Ir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80"/>
    <a:srgbClr val="FFCCFF"/>
    <a:srgbClr val="0066CC"/>
    <a:srgbClr val="00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587" autoAdjust="0"/>
    <p:restoredTop sz="94670" autoAdjust="0"/>
  </p:normalViewPr>
  <p:slideViewPr>
    <p:cSldViewPr>
      <p:cViewPr>
        <p:scale>
          <a:sx n="75" d="100"/>
          <a:sy n="75" d="100"/>
        </p:scale>
        <p:origin x="-846" y="-6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C6620B-56EE-4739-92A8-5E0150A9308E}" type="slidenum">
              <a:rPr lang="en-US" altLang="zh-TW"/>
              <a:pPr/>
              <a:t>‹Nº›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121057694"/>
      </p:ext>
    </p:extLst>
  </p:cSld>
  <p:clrMapOvr>
    <a:masterClrMapping/>
  </p:clrMapOvr>
  <p:transition spd="slow" advTm="8000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A4373DF-3678-4FF6-9351-4A673659A6DC}" type="slidenum">
              <a:rPr lang="en-US" altLang="zh-TW"/>
              <a:pPr/>
              <a:t>‹Nº›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06427653"/>
      </p:ext>
    </p:extLst>
  </p:cSld>
  <p:clrMapOvr>
    <a:masterClrMapping/>
  </p:clrMapOvr>
  <p:transition spd="slow" advTm="8000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F4B5AB6-C495-47B4-B0B2-1271B52B1050}" type="slidenum">
              <a:rPr lang="en-US" altLang="zh-TW"/>
              <a:pPr/>
              <a:t>‹Nº›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664446666"/>
      </p:ext>
    </p:extLst>
  </p:cSld>
  <p:clrMapOvr>
    <a:masterClrMapping/>
  </p:clrMapOvr>
  <p:transition spd="slow" advTm="8000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17F0E75-F058-4B0D-A8A1-2A5DE52880F3}" type="slidenum">
              <a:rPr lang="en-US" altLang="zh-TW"/>
              <a:pPr/>
              <a:t>‹Nº›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088069709"/>
      </p:ext>
    </p:extLst>
  </p:cSld>
  <p:clrMapOvr>
    <a:masterClrMapping/>
  </p:clrMapOvr>
  <p:transition spd="slow" advTm="8000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62218BB-2CFD-444C-8117-D4C40A4581D8}" type="slidenum">
              <a:rPr lang="en-US" altLang="zh-TW"/>
              <a:pPr/>
              <a:t>‹Nº›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304476841"/>
      </p:ext>
    </p:extLst>
  </p:cSld>
  <p:clrMapOvr>
    <a:masterClrMapping/>
  </p:clrMapOvr>
  <p:transition spd="slow" advTm="8000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8FF9D11-B8EA-459A-B499-05334CF256FF}" type="slidenum">
              <a:rPr lang="en-US" altLang="zh-TW"/>
              <a:pPr/>
              <a:t>‹Nº›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89161843"/>
      </p:ext>
    </p:extLst>
  </p:cSld>
  <p:clrMapOvr>
    <a:masterClrMapping/>
  </p:clrMapOvr>
  <p:transition spd="slow" advTm="8000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7B1C536-66F0-46FE-9597-A7295579FA59}" type="slidenum">
              <a:rPr lang="en-US" altLang="zh-TW"/>
              <a:pPr/>
              <a:t>‹Nº›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193650682"/>
      </p:ext>
    </p:extLst>
  </p:cSld>
  <p:clrMapOvr>
    <a:masterClrMapping/>
  </p:clrMapOvr>
  <p:transition spd="slow" advTm="8000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610803-D239-49E9-A7A2-4FBBC504CDA6}" type="slidenum">
              <a:rPr lang="en-US" altLang="zh-TW"/>
              <a:pPr/>
              <a:t>‹Nº›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642921650"/>
      </p:ext>
    </p:extLst>
  </p:cSld>
  <p:clrMapOvr>
    <a:masterClrMapping/>
  </p:clrMapOvr>
  <p:transition spd="slow" advTm="8000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2A2E875-C997-44F9-B402-ED658B8BEA7A}" type="slidenum">
              <a:rPr lang="en-US" altLang="zh-TW"/>
              <a:pPr/>
              <a:t>‹Nº›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17599561"/>
      </p:ext>
    </p:extLst>
  </p:cSld>
  <p:clrMapOvr>
    <a:masterClrMapping/>
  </p:clrMapOvr>
  <p:transition spd="slow" advTm="8000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8B4DAB4-822F-436B-9C05-9F4DC656559F}" type="slidenum">
              <a:rPr lang="en-US" altLang="zh-TW"/>
              <a:pPr/>
              <a:t>‹Nº›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681636164"/>
      </p:ext>
    </p:extLst>
  </p:cSld>
  <p:clrMapOvr>
    <a:masterClrMapping/>
  </p:clrMapOvr>
  <p:transition spd="slow" advTm="8000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6D66587-A9D0-45DC-955A-B1E0B8D21578}" type="slidenum">
              <a:rPr lang="en-US" altLang="zh-TW"/>
              <a:pPr/>
              <a:t>‹Nº›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006978070"/>
      </p:ext>
    </p:extLst>
  </p:cSld>
  <p:clrMapOvr>
    <a:masterClrMapping/>
  </p:clrMapOvr>
  <p:transition spd="slow" advTm="8000"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i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72E6B836-68ED-4853-A253-B43A636C6046}" type="slidenum">
              <a:rPr lang="en-US" altLang="zh-TW"/>
              <a:pPr/>
              <a:t>‹Nº›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746595973"/>
      </p:ext>
    </p:extLst>
  </p:cSld>
  <p:clrMapOvr>
    <a:masterClrMapping/>
  </p:clrMapOvr>
  <p:transition spd="slow" advTm="8000">
    <p:zo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9168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0099FF">
                <a:gamma/>
                <a:shade val="46275"/>
                <a:invGamma/>
              </a:srgbClr>
            </a:gs>
            <a:gs pos="50000">
              <a:srgbClr val="0099FF"/>
            </a:gs>
            <a:gs pos="100000">
              <a:srgbClr val="0099FF">
                <a:gamma/>
                <a:shade val="46275"/>
                <a:invGamma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 altLang="zh-TW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 altLang="zh-TW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CE3B75F-2AC2-48FC-B30C-802800D11D74}" type="slidenum">
              <a:rPr lang="en-US" altLang="zh-TW"/>
              <a:pPr/>
              <a:t>‹Nº›</a:t>
            </a:fld>
            <a:endParaRPr lang="en-US" altLang="zh-TW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 spd="slow" advTm="8000">
    <p:zo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kumimoji="0" lang="es-ES">
              <a:solidFill>
                <a:srgbClr val="000000"/>
              </a:solidFill>
              <a:ea typeface="+mn-ea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3.png"/><Relationship Id="rId10" Type="http://schemas.openxmlformats.org/officeDocument/2006/relationships/image" Target="../media/image2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9" name="Picture 5" descr="800px-FujiSunriseKawaguchiko2025WP"/>
          <p:cNvPicPr>
            <a:picLocks noChangeAspect="1" noChangeArrowheads="1"/>
          </p:cNvPicPr>
          <p:nvPr>
            <p:ph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6870" name="Rectangle 6"/>
          <p:cNvSpPr>
            <a:spLocks noChangeArrowheads="1"/>
          </p:cNvSpPr>
          <p:nvPr/>
        </p:nvSpPr>
        <p:spPr bwMode="auto">
          <a:xfrm>
            <a:off x="2987675" y="756375"/>
            <a:ext cx="3647152" cy="17543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en-US" altLang="zh-TW" sz="5400" b="1" dirty="0" smtClean="0">
                <a:solidFill>
                  <a:schemeClr val="bg1"/>
                </a:solidFill>
              </a:rPr>
              <a:t>Monte </a:t>
            </a:r>
            <a:r>
              <a:rPr lang="en-US" altLang="zh-TW" sz="5400" b="1" dirty="0">
                <a:solidFill>
                  <a:schemeClr val="bg1"/>
                </a:solidFill>
              </a:rPr>
              <a:t>Fuji</a:t>
            </a:r>
          </a:p>
          <a:p>
            <a:pPr eaLnBrk="0" hangingPunct="0"/>
            <a:endParaRPr lang="en-US" altLang="zh-TW" sz="5400" dirty="0">
              <a:solidFill>
                <a:schemeClr val="bg1"/>
              </a:solidFill>
            </a:endParaRPr>
          </a:p>
        </p:txBody>
      </p:sp>
      <p:sp>
        <p:nvSpPr>
          <p:cNvPr id="36871" name="Rectangle 7"/>
          <p:cNvSpPr>
            <a:spLocks noChangeArrowheads="1"/>
          </p:cNvSpPr>
          <p:nvPr/>
        </p:nvSpPr>
        <p:spPr bwMode="auto">
          <a:xfrm>
            <a:off x="971550" y="5358081"/>
            <a:ext cx="7380288" cy="1323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/>
            <a:r>
              <a:rPr lang="es-ES" altLang="zh-TW" sz="2000" dirty="0" smtClean="0">
                <a:solidFill>
                  <a:schemeClr val="bg1"/>
                </a:solidFill>
              </a:rPr>
              <a:t>El cono excepcionalmente simétrico del monte </a:t>
            </a:r>
            <a:r>
              <a:rPr lang="es-ES" altLang="zh-TW" sz="2000" dirty="0" err="1" smtClean="0">
                <a:solidFill>
                  <a:schemeClr val="bg1"/>
                </a:solidFill>
              </a:rPr>
              <a:t>Fuji</a:t>
            </a:r>
            <a:r>
              <a:rPr lang="es-ES" altLang="zh-TW" sz="2000" dirty="0" smtClean="0">
                <a:solidFill>
                  <a:schemeClr val="bg1"/>
                </a:solidFill>
              </a:rPr>
              <a:t> es un símbolo muy conocido de Japón y se representa con frecuencia en el arte y las fotografías, además de ser visitado por turistas y escaladores.</a:t>
            </a:r>
            <a:endParaRPr lang="en-US" altLang="zh-TW" sz="20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8000">
    <p:zoom/>
    <p:sndAc>
      <p:stSnd>
        <p:snd r:embed="rId2" name="1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7" name="Picture 5" descr="747px-Position_of_Mount_Fuji [320x200]"/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116013" y="692150"/>
            <a:ext cx="7056437" cy="566737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692150"/>
            <a:ext cx="5616575" cy="53355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3013" name="Rectangle 5"/>
          <p:cNvSpPr>
            <a:spLocks noChangeArrowheads="1"/>
          </p:cNvSpPr>
          <p:nvPr/>
        </p:nvSpPr>
        <p:spPr bwMode="auto">
          <a:xfrm>
            <a:off x="6516688" y="1129338"/>
            <a:ext cx="2376487" cy="144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/>
            <a:r>
              <a:rPr lang="en-US" altLang="zh-TW" sz="2800" dirty="0">
                <a:solidFill>
                  <a:schemeClr val="bg1"/>
                </a:solidFill>
              </a:rPr>
              <a:t> </a:t>
            </a:r>
            <a:r>
              <a:rPr lang="es-ES" altLang="zh-TW" sz="2800" b="1" dirty="0" smtClean="0">
                <a:solidFill>
                  <a:schemeClr val="bg1"/>
                </a:solidFill>
              </a:rPr>
              <a:t>Monte </a:t>
            </a:r>
            <a:r>
              <a:rPr lang="es-ES" altLang="zh-TW" sz="2800" b="1" dirty="0" err="1" smtClean="0">
                <a:solidFill>
                  <a:schemeClr val="bg1"/>
                </a:solidFill>
              </a:rPr>
              <a:t>Fuji</a:t>
            </a:r>
            <a:r>
              <a:rPr lang="es-ES" altLang="zh-TW" sz="2800" b="1" dirty="0" smtClean="0">
                <a:solidFill>
                  <a:schemeClr val="bg1"/>
                </a:solidFill>
              </a:rPr>
              <a:t> </a:t>
            </a:r>
            <a:r>
              <a:rPr lang="es-ES" altLang="zh-TW" sz="2000" b="1" dirty="0" smtClean="0">
                <a:solidFill>
                  <a:schemeClr val="bg1"/>
                </a:solidFill>
              </a:rPr>
              <a:t>es la montaña más alta de Japón a 3776m</a:t>
            </a:r>
            <a:r>
              <a:rPr lang="en-US" altLang="zh-TW" sz="2000" dirty="0" smtClean="0">
                <a:solidFill>
                  <a:schemeClr val="bg1"/>
                </a:solidFill>
              </a:rPr>
              <a:t>.</a:t>
            </a:r>
            <a:endParaRPr lang="en-US" altLang="zh-TW" sz="20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81" name="Picture 5" descr="mtfuji1 [640x480]"/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11188" y="549275"/>
            <a:ext cx="8172450" cy="55562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50182" name="Rectangle 6"/>
          <p:cNvSpPr>
            <a:spLocks noChangeArrowheads="1"/>
          </p:cNvSpPr>
          <p:nvPr/>
        </p:nvSpPr>
        <p:spPr bwMode="auto">
          <a:xfrm>
            <a:off x="1116013" y="6307416"/>
            <a:ext cx="6968574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en-US" altLang="zh-TW" dirty="0" smtClean="0">
                <a:solidFill>
                  <a:schemeClr val="bg1"/>
                </a:solidFill>
              </a:rPr>
              <a:t>Monte Fuji con </a:t>
            </a:r>
            <a:r>
              <a:rPr lang="en-US" altLang="zh-TW" dirty="0" err="1" smtClean="0">
                <a:solidFill>
                  <a:schemeClr val="bg1"/>
                </a:solidFill>
              </a:rPr>
              <a:t>flores</a:t>
            </a:r>
            <a:r>
              <a:rPr lang="en-US" altLang="zh-TW" dirty="0" smtClean="0">
                <a:solidFill>
                  <a:schemeClr val="bg1"/>
                </a:solidFill>
              </a:rPr>
              <a:t> de Sakura (</a:t>
            </a:r>
            <a:r>
              <a:rPr lang="en-US" altLang="zh-TW" dirty="0" err="1" smtClean="0">
                <a:solidFill>
                  <a:schemeClr val="bg1"/>
                </a:solidFill>
              </a:rPr>
              <a:t>flores</a:t>
            </a:r>
            <a:r>
              <a:rPr lang="en-US" altLang="zh-TW" dirty="0" smtClean="0">
                <a:solidFill>
                  <a:schemeClr val="bg1"/>
                </a:solidFill>
              </a:rPr>
              <a:t> de </a:t>
            </a:r>
            <a:r>
              <a:rPr lang="en-US" altLang="zh-TW" dirty="0" err="1" smtClean="0">
                <a:solidFill>
                  <a:schemeClr val="bg1"/>
                </a:solidFill>
              </a:rPr>
              <a:t>cerezo</a:t>
            </a:r>
            <a:r>
              <a:rPr lang="en-US" altLang="zh-TW" dirty="0" smtClean="0">
                <a:solidFill>
                  <a:schemeClr val="bg1"/>
                </a:solidFill>
              </a:rPr>
              <a:t>) en primer </a:t>
            </a:r>
            <a:r>
              <a:rPr lang="en-US" altLang="zh-TW" dirty="0" err="1" smtClean="0">
                <a:solidFill>
                  <a:schemeClr val="bg1"/>
                </a:solidFill>
              </a:rPr>
              <a:t>plano</a:t>
            </a:r>
            <a:endParaRPr lang="en-US" altLang="zh-TW" dirty="0"/>
          </a:p>
        </p:txBody>
      </p:sp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9" name="Picture 5" descr="TokyoTowerFuji-s"/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835150" y="0"/>
            <a:ext cx="4899025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52230" name="Rectangle 6"/>
          <p:cNvSpPr>
            <a:spLocks noChangeArrowheads="1"/>
          </p:cNvSpPr>
          <p:nvPr/>
        </p:nvSpPr>
        <p:spPr bwMode="auto">
          <a:xfrm>
            <a:off x="7019925" y="5157788"/>
            <a:ext cx="19367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>
                <a:solidFill>
                  <a:schemeClr val="bg1"/>
                </a:solidFill>
              </a:rPr>
              <a:t>Tokyo Tower Fuji</a:t>
            </a:r>
          </a:p>
        </p:txBody>
      </p:sp>
      <p:sp>
        <p:nvSpPr>
          <p:cNvPr id="52231" name="Rectangle 7"/>
          <p:cNvSpPr>
            <a:spLocks noChangeArrowheads="1"/>
          </p:cNvSpPr>
          <p:nvPr/>
        </p:nvSpPr>
        <p:spPr bwMode="auto">
          <a:xfrm>
            <a:off x="7308850" y="549275"/>
            <a:ext cx="1349375" cy="915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/>
            <a:r>
              <a:rPr lang="es-ES" altLang="zh-TW" dirty="0" smtClean="0">
                <a:solidFill>
                  <a:schemeClr val="bg1"/>
                </a:solidFill>
              </a:rPr>
              <a:t>Monte </a:t>
            </a:r>
            <a:r>
              <a:rPr lang="es-ES" altLang="zh-TW" dirty="0" err="1" smtClean="0">
                <a:solidFill>
                  <a:schemeClr val="bg1"/>
                </a:solidFill>
              </a:rPr>
              <a:t>Fuji</a:t>
            </a:r>
            <a:r>
              <a:rPr lang="es-ES" altLang="zh-TW" dirty="0" smtClean="0">
                <a:solidFill>
                  <a:schemeClr val="bg1"/>
                </a:solidFill>
              </a:rPr>
              <a:t> y Torre de Tokio</a:t>
            </a:r>
            <a:endParaRPr lang="en-US" altLang="zh-TW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5" name="Picture 5" descr="800px-Mountfujijapan"/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37857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5" name="Picture 5" descr="Cherry_Blossoms_And_Mount_Fuji,_Japan [640x480]"/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0726" name="Rectangle 6"/>
          <p:cNvSpPr>
            <a:spLocks noChangeArrowheads="1"/>
          </p:cNvSpPr>
          <p:nvPr/>
        </p:nvSpPr>
        <p:spPr bwMode="auto">
          <a:xfrm>
            <a:off x="0" y="0"/>
            <a:ext cx="43497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>
                <a:solidFill>
                  <a:schemeClr val="bg1"/>
                </a:solidFill>
              </a:rPr>
              <a:t>Cherry Blossoms And Mount Fuji -Japan </a:t>
            </a:r>
          </a:p>
        </p:txBody>
      </p:sp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3" name="Picture 5" descr="Kawaguchiko Mount Fuji [640x480]"/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61511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48134" name="Rectangle 6"/>
          <p:cNvSpPr>
            <a:spLocks noChangeArrowheads="1"/>
          </p:cNvSpPr>
          <p:nvPr/>
        </p:nvSpPr>
        <p:spPr bwMode="auto">
          <a:xfrm>
            <a:off x="0" y="6491288"/>
            <a:ext cx="26733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>
                <a:solidFill>
                  <a:schemeClr val="bg1"/>
                </a:solidFill>
              </a:rPr>
              <a:t>Kawaguchiko Mount Fuji</a:t>
            </a:r>
          </a:p>
        </p:txBody>
      </p:sp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3" name="Picture 5" descr="fuji [640x480]"/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7" name="Picture 5" descr="fuji1"/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6593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5" name="Picture 5" descr="Mount_fuji_2348723"/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453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46086" name="Rectangle 6"/>
          <p:cNvSpPr>
            <a:spLocks noChangeArrowheads="1"/>
          </p:cNvSpPr>
          <p:nvPr/>
        </p:nvSpPr>
        <p:spPr bwMode="auto">
          <a:xfrm>
            <a:off x="0" y="6491288"/>
            <a:ext cx="36766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en-US" altLang="zh-TW">
                <a:solidFill>
                  <a:schemeClr val="bg1"/>
                </a:solidFill>
              </a:rPr>
              <a:t>Mount Fuji taken just after sunrise </a:t>
            </a:r>
          </a:p>
        </p:txBody>
      </p:sp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64" name="Group 16"/>
          <p:cNvGraphicFramePr>
            <a:graphicFrameLocks noGrp="1"/>
          </p:cNvGraphicFramePr>
          <p:nvPr/>
        </p:nvGraphicFramePr>
        <p:xfrm>
          <a:off x="-390525" y="-655638"/>
          <a:ext cx="9144000" cy="8169910"/>
        </p:xfrm>
        <a:graphic>
          <a:graphicData uri="http://schemas.openxmlformats.org/drawingml/2006/table">
            <a:tbl>
              <a:tblPr/>
              <a:tblGrid>
                <a:gridCol w="9144000"/>
              </a:tblGrid>
              <a:tr h="76517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pitchFamily="18" charset="-120"/>
                        </a:rPr>
                        <a:t>  </a:t>
                      </a:r>
                      <a:r>
                        <a:rPr kumimoji="1" lang="en-US" altLang="zh-TW" sz="46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pitchFamily="18" charset="-120"/>
                        </a:rPr>
                        <a:t> </a:t>
                      </a:r>
                      <a:r>
                        <a:rPr kumimoji="1" lang="en-US" altLang="zh-TW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pitchFamily="18" charset="-120"/>
                        </a:rPr>
                        <a:t>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2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pitchFamily="18" charset="-120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053" name="Picture 5" descr="下一張"/>
          <p:cNvPicPr preferRelativeResize="0"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278" name="Group 14"/>
          <p:cNvGraphicFramePr>
            <a:graphicFrameLocks noGrp="1"/>
          </p:cNvGraphicFramePr>
          <p:nvPr/>
        </p:nvGraphicFramePr>
        <p:xfrm>
          <a:off x="-390525" y="-655638"/>
          <a:ext cx="9144000" cy="8169910"/>
        </p:xfrm>
        <a:graphic>
          <a:graphicData uri="http://schemas.openxmlformats.org/drawingml/2006/table">
            <a:tbl>
              <a:tblPr/>
              <a:tblGrid>
                <a:gridCol w="9144000"/>
              </a:tblGrid>
              <a:tr h="76517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pitchFamily="18" charset="-120"/>
                        </a:rPr>
                        <a:t>  </a:t>
                      </a:r>
                      <a:r>
                        <a:rPr kumimoji="1" lang="en-US" altLang="zh-TW" sz="46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pitchFamily="18" charset="-120"/>
                        </a:rPr>
                        <a:t> </a:t>
                      </a:r>
                      <a:r>
                        <a:rPr kumimoji="1" lang="en-US" altLang="zh-TW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pitchFamily="18" charset="-120"/>
                        </a:rPr>
                        <a:t>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2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pitchFamily="18" charset="-120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11267" name="Picture 3" descr="下一張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254" name="Group 14"/>
          <p:cNvGraphicFramePr>
            <a:graphicFrameLocks noGrp="1"/>
          </p:cNvGraphicFramePr>
          <p:nvPr/>
        </p:nvGraphicFramePr>
        <p:xfrm>
          <a:off x="-390525" y="-655638"/>
          <a:ext cx="9144000" cy="8169910"/>
        </p:xfrm>
        <a:graphic>
          <a:graphicData uri="http://schemas.openxmlformats.org/drawingml/2006/table">
            <a:tbl>
              <a:tblPr/>
              <a:tblGrid>
                <a:gridCol w="9144000"/>
              </a:tblGrid>
              <a:tr h="76517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pitchFamily="18" charset="-120"/>
                        </a:rPr>
                        <a:t>  </a:t>
                      </a:r>
                      <a:r>
                        <a:rPr kumimoji="1" lang="en-US" altLang="zh-TW" sz="46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pitchFamily="18" charset="-120"/>
                        </a:rPr>
                        <a:t> </a:t>
                      </a:r>
                      <a:r>
                        <a:rPr kumimoji="1" lang="en-US" altLang="zh-TW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pitchFamily="18" charset="-120"/>
                        </a:rPr>
                        <a:t>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2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pitchFamily="18" charset="-120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10243" name="Picture 3" descr="下一張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230" name="Group 14"/>
          <p:cNvGraphicFramePr>
            <a:graphicFrameLocks noGrp="1"/>
          </p:cNvGraphicFramePr>
          <p:nvPr/>
        </p:nvGraphicFramePr>
        <p:xfrm>
          <a:off x="-390525" y="-655638"/>
          <a:ext cx="9144000" cy="8169910"/>
        </p:xfrm>
        <a:graphic>
          <a:graphicData uri="http://schemas.openxmlformats.org/drawingml/2006/table">
            <a:tbl>
              <a:tblPr/>
              <a:tblGrid>
                <a:gridCol w="9144000"/>
              </a:tblGrid>
              <a:tr h="76517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pitchFamily="18" charset="-120"/>
                        </a:rPr>
                        <a:t>  </a:t>
                      </a:r>
                      <a:r>
                        <a:rPr kumimoji="1" lang="en-US" altLang="zh-TW" sz="46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pitchFamily="18" charset="-120"/>
                        </a:rPr>
                        <a:t> </a:t>
                      </a:r>
                      <a:r>
                        <a:rPr kumimoji="1" lang="en-US" altLang="zh-TW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pitchFamily="18" charset="-120"/>
                        </a:rPr>
                        <a:t>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2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pitchFamily="18" charset="-120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9219" name="Picture 3" descr="下一張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06" name="Group 14"/>
          <p:cNvGraphicFramePr>
            <a:graphicFrameLocks noGrp="1"/>
          </p:cNvGraphicFramePr>
          <p:nvPr/>
        </p:nvGraphicFramePr>
        <p:xfrm>
          <a:off x="-390525" y="-655638"/>
          <a:ext cx="9144000" cy="8169910"/>
        </p:xfrm>
        <a:graphic>
          <a:graphicData uri="http://schemas.openxmlformats.org/drawingml/2006/table">
            <a:tbl>
              <a:tblPr/>
              <a:tblGrid>
                <a:gridCol w="9144000"/>
              </a:tblGrid>
              <a:tr h="76517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pitchFamily="18" charset="-120"/>
                        </a:rPr>
                        <a:t>  </a:t>
                      </a:r>
                      <a:r>
                        <a:rPr kumimoji="1" lang="en-US" altLang="zh-TW" sz="46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pitchFamily="18" charset="-120"/>
                        </a:rPr>
                        <a:t> </a:t>
                      </a:r>
                      <a:r>
                        <a:rPr kumimoji="1" lang="en-US" altLang="zh-TW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pitchFamily="18" charset="-120"/>
                        </a:rPr>
                        <a:t>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2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pitchFamily="18" charset="-120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8195" name="Picture 3" descr="下一張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182" name="Group 14"/>
          <p:cNvGraphicFramePr>
            <a:graphicFrameLocks noGrp="1"/>
          </p:cNvGraphicFramePr>
          <p:nvPr/>
        </p:nvGraphicFramePr>
        <p:xfrm>
          <a:off x="-390525" y="-655638"/>
          <a:ext cx="9144000" cy="8169910"/>
        </p:xfrm>
        <a:graphic>
          <a:graphicData uri="http://schemas.openxmlformats.org/drawingml/2006/table">
            <a:tbl>
              <a:tblPr/>
              <a:tblGrid>
                <a:gridCol w="9144000"/>
              </a:tblGrid>
              <a:tr h="76517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pitchFamily="18" charset="-120"/>
                        </a:rPr>
                        <a:t>  </a:t>
                      </a:r>
                      <a:r>
                        <a:rPr kumimoji="1" lang="en-US" altLang="zh-TW" sz="46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pitchFamily="18" charset="-120"/>
                        </a:rPr>
                        <a:t> </a:t>
                      </a:r>
                      <a:r>
                        <a:rPr kumimoji="1" lang="en-US" altLang="zh-TW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pitchFamily="18" charset="-120"/>
                        </a:rPr>
                        <a:t>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2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pitchFamily="18" charset="-120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7171" name="Picture 3" descr="下一張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158" name="Group 14"/>
          <p:cNvGraphicFramePr>
            <a:graphicFrameLocks noGrp="1"/>
          </p:cNvGraphicFramePr>
          <p:nvPr/>
        </p:nvGraphicFramePr>
        <p:xfrm>
          <a:off x="-390525" y="-655638"/>
          <a:ext cx="9144000" cy="8169910"/>
        </p:xfrm>
        <a:graphic>
          <a:graphicData uri="http://schemas.openxmlformats.org/drawingml/2006/table">
            <a:tbl>
              <a:tblPr/>
              <a:tblGrid>
                <a:gridCol w="9144000"/>
              </a:tblGrid>
              <a:tr h="76517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pitchFamily="18" charset="-120"/>
                        </a:rPr>
                        <a:t>  </a:t>
                      </a:r>
                      <a:r>
                        <a:rPr kumimoji="1" lang="en-US" altLang="zh-TW" sz="46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pitchFamily="18" charset="-120"/>
                        </a:rPr>
                        <a:t> </a:t>
                      </a:r>
                      <a:r>
                        <a:rPr kumimoji="1" lang="en-US" altLang="zh-TW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pitchFamily="18" charset="-120"/>
                        </a:rPr>
                        <a:t>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2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pitchFamily="18" charset="-120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6147" name="Picture 3" descr="下一張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134" name="Group 14"/>
          <p:cNvGraphicFramePr>
            <a:graphicFrameLocks noGrp="1"/>
          </p:cNvGraphicFramePr>
          <p:nvPr/>
        </p:nvGraphicFramePr>
        <p:xfrm>
          <a:off x="-390525" y="-655638"/>
          <a:ext cx="9144000" cy="8169910"/>
        </p:xfrm>
        <a:graphic>
          <a:graphicData uri="http://schemas.openxmlformats.org/drawingml/2006/table">
            <a:tbl>
              <a:tblPr/>
              <a:tblGrid>
                <a:gridCol w="9144000"/>
              </a:tblGrid>
              <a:tr h="76517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pitchFamily="18" charset="-120"/>
                        </a:rPr>
                        <a:t>  </a:t>
                      </a:r>
                      <a:r>
                        <a:rPr kumimoji="1" lang="en-US" altLang="zh-TW" sz="46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pitchFamily="18" charset="-120"/>
                        </a:rPr>
                        <a:t> </a:t>
                      </a:r>
                      <a:r>
                        <a:rPr kumimoji="1" lang="en-US" altLang="zh-TW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pitchFamily="18" charset="-120"/>
                        </a:rPr>
                        <a:t>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2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pitchFamily="18" charset="-120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5123" name="Picture 3" descr="下一張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110" name="Group 14"/>
          <p:cNvGraphicFramePr>
            <a:graphicFrameLocks noGrp="1"/>
          </p:cNvGraphicFramePr>
          <p:nvPr/>
        </p:nvGraphicFramePr>
        <p:xfrm>
          <a:off x="-390525" y="-655638"/>
          <a:ext cx="9144000" cy="8169910"/>
        </p:xfrm>
        <a:graphic>
          <a:graphicData uri="http://schemas.openxmlformats.org/drawingml/2006/table">
            <a:tbl>
              <a:tblPr/>
              <a:tblGrid>
                <a:gridCol w="9144000"/>
              </a:tblGrid>
              <a:tr h="76517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pitchFamily="18" charset="-120"/>
                        </a:rPr>
                        <a:t>  </a:t>
                      </a:r>
                      <a:r>
                        <a:rPr kumimoji="1" lang="en-US" altLang="zh-TW" sz="46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pitchFamily="18" charset="-120"/>
                        </a:rPr>
                        <a:t> </a:t>
                      </a:r>
                      <a:r>
                        <a:rPr kumimoji="1" lang="en-US" altLang="zh-TW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pitchFamily="18" charset="-120"/>
                        </a:rPr>
                        <a:t>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2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pitchFamily="18" charset="-120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4099" name="Picture 3" descr="下一張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086" name="Group 14"/>
          <p:cNvGraphicFramePr>
            <a:graphicFrameLocks noGrp="1"/>
          </p:cNvGraphicFramePr>
          <p:nvPr/>
        </p:nvGraphicFramePr>
        <p:xfrm>
          <a:off x="-390525" y="-655638"/>
          <a:ext cx="9144000" cy="8169910"/>
        </p:xfrm>
        <a:graphic>
          <a:graphicData uri="http://schemas.openxmlformats.org/drawingml/2006/table">
            <a:tbl>
              <a:tblPr/>
              <a:tblGrid>
                <a:gridCol w="9144000"/>
              </a:tblGrid>
              <a:tr h="76517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pitchFamily="18" charset="-120"/>
                        </a:rPr>
                        <a:t>  </a:t>
                      </a:r>
                      <a:r>
                        <a:rPr kumimoji="1" lang="en-US" altLang="zh-TW" sz="46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pitchFamily="18" charset="-120"/>
                        </a:rPr>
                        <a:t> </a:t>
                      </a:r>
                      <a:r>
                        <a:rPr kumimoji="1" lang="en-US" altLang="zh-TW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pitchFamily="18" charset="-120"/>
                        </a:rPr>
                        <a:t>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2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pitchFamily="18" charset="-120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3075" name="Picture 3" descr="下一張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kumimoji="0" lang="es-ES">
              <a:solidFill>
                <a:srgbClr val="000000"/>
              </a:solidFill>
              <a:ea typeface="+mn-ea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kumimoji="0" lang="es-ES">
              <a:solidFill>
                <a:srgbClr val="000000"/>
              </a:solidFill>
              <a:ea typeface="+mn-ea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0" lang="es-ES" sz="6000" b="1">
                <a:solidFill>
                  <a:srgbClr val="000000"/>
                </a:solidFill>
                <a:latin typeface="Kristen ITC" pitchFamily="66" charset="0"/>
                <a:ea typeface="+mn-ea"/>
              </a:rPr>
              <a:t>¿Te ha gustado?</a:t>
            </a:r>
            <a:r>
              <a:rPr kumimoji="0" lang="es-ES" sz="4800">
                <a:solidFill>
                  <a:srgbClr val="000000"/>
                </a:solidFill>
                <a:latin typeface="Kristen ITC" pitchFamily="66" charset="0"/>
                <a:ea typeface="+mn-ea"/>
              </a:rPr>
              <a:t> </a:t>
            </a:r>
            <a:br>
              <a:rPr kumimoji="0" lang="es-ES" sz="4800">
                <a:solidFill>
                  <a:srgbClr val="000000"/>
                </a:solidFill>
                <a:latin typeface="Kristen ITC" pitchFamily="66" charset="0"/>
                <a:ea typeface="+mn-ea"/>
              </a:rPr>
            </a:br>
            <a:r>
              <a:rPr kumimoji="0" lang="es-ES" sz="4400">
                <a:solidFill>
                  <a:srgbClr val="000000"/>
                </a:solidFill>
                <a:latin typeface="Kristen ITC" pitchFamily="66" charset="0"/>
                <a:ea typeface="+mn-ea"/>
              </a:rPr>
              <a:t>Puedes ver más entrando </a:t>
            </a:r>
            <a:br>
              <a:rPr kumimoji="0" lang="es-ES" sz="4400">
                <a:solidFill>
                  <a:srgbClr val="000000"/>
                </a:solidFill>
                <a:latin typeface="Kristen ITC" pitchFamily="66" charset="0"/>
                <a:ea typeface="+mn-ea"/>
              </a:rPr>
            </a:br>
            <a:r>
              <a:rPr kumimoji="0" lang="es-ES" sz="4400" b="1">
                <a:solidFill>
                  <a:srgbClr val="40F903"/>
                </a:solidFill>
                <a:latin typeface="Kristen ITC" pitchFamily="66" charset="0"/>
                <a:ea typeface="+mn-ea"/>
                <a:hlinkClick r:id="rId2"/>
              </a:rPr>
              <a:t>Aquí</a:t>
            </a:r>
            <a:endParaRPr kumimoji="0" lang="es-ES" sz="4400" b="1">
              <a:solidFill>
                <a:srgbClr val="40F903"/>
              </a:solidFill>
              <a:latin typeface="Kristen ITC" pitchFamily="66" charset="0"/>
              <a:ea typeface="+mn-ea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0" lang="es-ES_tradnl" b="1">
                <a:solidFill>
                  <a:srgbClr val="000000"/>
                </a:solidFill>
                <a:latin typeface="Kristen ITC" pitchFamily="66" charset="0"/>
                <a:ea typeface="+mn-ea"/>
              </a:rPr>
              <a:t>Además puedes recibir powerpoints en tu correo electrónico suscribiéndote aquí:</a:t>
            </a:r>
            <a:r>
              <a:rPr kumimoji="0" lang="es-ES_tradnl" b="1">
                <a:solidFill>
                  <a:srgbClr val="0066FF"/>
                </a:solidFill>
                <a:ea typeface="+mn-ea"/>
              </a:rPr>
              <a:t> </a:t>
            </a:r>
          </a:p>
          <a:p>
            <a:pPr>
              <a:spcBef>
                <a:spcPct val="50000"/>
              </a:spcBef>
            </a:pPr>
            <a:endParaRPr kumimoji="0" lang="es-ES" b="1">
              <a:solidFill>
                <a:srgbClr val="0066FF"/>
              </a:solidFill>
              <a:ea typeface="+mn-ea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Japon Montagne fugi .. 21 05 2010">
  <a:themeElements>
    <a:clrScheme name="預設簡報設計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預設簡報設計">
      <a:majorFont>
        <a:latin typeface="Arial"/>
        <a:ea typeface="新細明體"/>
        <a:cs typeface=""/>
      </a:majorFont>
      <a:minorFont>
        <a:latin typeface="Arial"/>
        <a:ea typeface="新細明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zh-TW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新細明體" pitchFamily="18" charset="-12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zh-TW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新細明體" pitchFamily="18" charset="-120"/>
          </a:defRPr>
        </a:defPPr>
      </a:lstStyle>
    </a:lnDef>
  </a:objectDefaults>
  <a:extraClrSchemeLst>
    <a:extraClrScheme>
      <a:clrScheme name="預設簡報設計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Japon Montagne fugi .. 21 05 2010</Template>
  <TotalTime>5</TotalTime>
  <Words>115</Words>
  <Application>Microsoft Office PowerPoint</Application>
  <PresentationFormat>Presentación en pantalla (4:3)</PresentationFormat>
  <Paragraphs>21</Paragraphs>
  <Slides>22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22</vt:i4>
      </vt:variant>
    </vt:vector>
  </HeadingPairs>
  <TitlesOfParts>
    <vt:vector size="26" baseType="lpstr">
      <vt:lpstr>Arial</vt:lpstr>
      <vt:lpstr>新細明體</vt:lpstr>
      <vt:lpstr>Japon Montagne fugi .. 21 05 2010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5</cp:revision>
  <dcterms:created xsi:type="dcterms:W3CDTF">2022-01-19T18:45:39Z</dcterms:created>
  <dcterms:modified xsi:type="dcterms:W3CDTF">2022-01-19T18:51:15Z</dcterms:modified>
</cp:coreProperties>
</file>