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43" r:id="rId4"/>
    <p:sldId id="377" r:id="rId5"/>
    <p:sldId id="376" r:id="rId6"/>
    <p:sldId id="374" r:id="rId7"/>
    <p:sldId id="373" r:id="rId8"/>
    <p:sldId id="379" r:id="rId9"/>
    <p:sldId id="380" r:id="rId10"/>
    <p:sldId id="381" r:id="rId11"/>
    <p:sldId id="382" r:id="rId12"/>
    <p:sldId id="372" r:id="rId13"/>
    <p:sldId id="371" r:id="rId14"/>
    <p:sldId id="370" r:id="rId15"/>
    <p:sldId id="368" r:id="rId16"/>
    <p:sldId id="367" r:id="rId17"/>
    <p:sldId id="365" r:id="rId18"/>
    <p:sldId id="363" r:id="rId19"/>
    <p:sldId id="362" r:id="rId20"/>
    <p:sldId id="360" r:id="rId21"/>
    <p:sldId id="359" r:id="rId22"/>
    <p:sldId id="378" r:id="rId23"/>
    <p:sldId id="358" r:id="rId24"/>
    <p:sldId id="357" r:id="rId25"/>
    <p:sldId id="356" r:id="rId26"/>
    <p:sldId id="355" r:id="rId27"/>
    <p:sldId id="354" r:id="rId28"/>
    <p:sldId id="352" r:id="rId29"/>
    <p:sldId id="350" r:id="rId30"/>
    <p:sldId id="349" r:id="rId31"/>
    <p:sldId id="348" r:id="rId32"/>
    <p:sldId id="346" r:id="rId33"/>
    <p:sldId id="345" r:id="rId34"/>
    <p:sldId id="383" r:id="rId3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blsw3++9DNlH7NF2pbvLQ==" hashData="uAUQe1XgElpHJmuOAoNv2yadM5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5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AC73D0-86F4-44A0-987C-6851E33ADDA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5401401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30673-2EF2-4176-9F2D-F02474A5438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3397045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6B93C-5E9A-4687-AD08-1B8731A41F1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0387973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AC523-7585-4880-8AF6-F42A07DEF9D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5541939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136C3-C61C-4B4B-A8C3-8541353D2D0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9192731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612F1-A21B-4A98-9642-2A4DAAB2097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2549977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81135-EA54-4759-B8B4-0039E4760F3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3597500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1B04F-CAF1-44D7-BD31-7CF4EC64D81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88797245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D21A3-C0D6-4443-B04D-61C7F715227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429948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00A1AF-A9CE-42CE-A596-EC8FC708AAE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5536088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4F989-6F8E-44B6-AFB4-1E0D1FB002A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978568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57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D0967F-A1E7-4388-AC06-552F6EB16C8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1" name="Picture 39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57" name="Group 4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55" name="Picture 43" descr="0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6" name="Picture 44" descr="Fotograa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6227763" y="6632575"/>
            <a:ext cx="29162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  <p:pic>
        <p:nvPicPr>
          <p:cNvPr id="90158" name="Picture 46" descr="Vliegende Vogel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125538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ndAc>
      <p:stSnd>
        <p:snd r:embed="rId2" name="Symbol of Beau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7" name="Picture 3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9" name="Picture 5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90" name="Picture 6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0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0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2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528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528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28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00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0100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010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11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112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112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73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7332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733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3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835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835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04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040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040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4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347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347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61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9620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2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702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064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0644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0645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269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2692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269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473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4740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474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678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6788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6789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98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9860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9861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088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0884" name="Picture 4" descr="0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0885" name="Picture 5" descr="Fotograa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  <p:sndAc>
      <p:stSnd loop="1">
        <p:snd r:embed="rId2" name="Fluitende vogel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293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2932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2933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395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3956" name="Picture 4" descr="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3957" name="Picture 5" descr="Fotogra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750"/>
              <a:ext cx="920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agne - Les nuages .. 10 01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Montagne - Les nuages .. 10 01 2011</Template>
  <TotalTime>5</TotalTime>
  <Words>17</Words>
  <Application>Microsoft Office PowerPoint</Application>
  <PresentationFormat>Presentación en pantalla (4:3)</PresentationFormat>
  <Paragraphs>3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6" baseType="lpstr">
      <vt:lpstr>Arial</vt:lpstr>
      <vt:lpstr>Montagne - Les nuages .. 10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2020-12-04T09:12:27Z</dcterms:created>
  <dcterms:modified xsi:type="dcterms:W3CDTF">2020-12-04T09:17:41Z</dcterms:modified>
</cp:coreProperties>
</file>