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Override PartName="/ppt/notesSlides/notesSlide27.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9"/>
  </p:notesMasterIdLst>
  <p:sldIdLst>
    <p:sldId id="257" r:id="rId3"/>
    <p:sldId id="259" r:id="rId4"/>
    <p:sldId id="331" r:id="rId5"/>
    <p:sldId id="296" r:id="rId6"/>
    <p:sldId id="347" r:id="rId7"/>
    <p:sldId id="337" r:id="rId8"/>
    <p:sldId id="262" r:id="rId9"/>
    <p:sldId id="309" r:id="rId10"/>
    <p:sldId id="319" r:id="rId11"/>
    <p:sldId id="290" r:id="rId12"/>
    <p:sldId id="326" r:id="rId13"/>
    <p:sldId id="300" r:id="rId14"/>
    <p:sldId id="321" r:id="rId15"/>
    <p:sldId id="320" r:id="rId16"/>
    <p:sldId id="308" r:id="rId17"/>
    <p:sldId id="340" r:id="rId18"/>
    <p:sldId id="341" r:id="rId19"/>
    <p:sldId id="342" r:id="rId20"/>
    <p:sldId id="343" r:id="rId21"/>
    <p:sldId id="348" r:id="rId22"/>
    <p:sldId id="344" r:id="rId23"/>
    <p:sldId id="264" r:id="rId24"/>
    <p:sldId id="328" r:id="rId25"/>
    <p:sldId id="329" r:id="rId26"/>
    <p:sldId id="318" r:id="rId27"/>
    <p:sldId id="269" r:id="rId28"/>
    <p:sldId id="312" r:id="rId29"/>
    <p:sldId id="346" r:id="rId30"/>
    <p:sldId id="338" r:id="rId31"/>
    <p:sldId id="339" r:id="rId32"/>
    <p:sldId id="333" r:id="rId33"/>
    <p:sldId id="334" r:id="rId34"/>
    <p:sldId id="335" r:id="rId35"/>
    <p:sldId id="336" r:id="rId36"/>
    <p:sldId id="317" r:id="rId37"/>
    <p:sldId id="349" r:id="rId38"/>
  </p:sldIdLst>
  <p:sldSz cx="9144000" cy="6858000" type="screen4x3"/>
  <p:notesSz cx="6858000" cy="9144000"/>
  <p:defaultTextStyle>
    <a:defPPr>
      <a:defRPr lang="pt-BR"/>
    </a:defPPr>
    <a:lvl1pPr algn="l" rtl="0" fontAlgn="base">
      <a:spcBef>
        <a:spcPct val="0"/>
      </a:spcBef>
      <a:spcAft>
        <a:spcPct val="0"/>
      </a:spcAft>
      <a:defRPr sz="2400" kern="1200">
        <a:solidFill>
          <a:schemeClr val="tx1"/>
        </a:solidFill>
        <a:latin typeface="Times New Roman" pitchFamily="18" charset="0"/>
        <a:ea typeface="+mn-ea"/>
        <a:cs typeface="+mn-cs"/>
      </a:defRPr>
    </a:lvl1pPr>
    <a:lvl2pPr marL="457200" algn="l" rtl="0" fontAlgn="base">
      <a:spcBef>
        <a:spcPct val="0"/>
      </a:spcBef>
      <a:spcAft>
        <a:spcPct val="0"/>
      </a:spcAft>
      <a:defRPr sz="2400" kern="1200">
        <a:solidFill>
          <a:schemeClr val="tx1"/>
        </a:solidFill>
        <a:latin typeface="Times New Roman" pitchFamily="18" charset="0"/>
        <a:ea typeface="+mn-ea"/>
        <a:cs typeface="+mn-cs"/>
      </a:defRPr>
    </a:lvl2pPr>
    <a:lvl3pPr marL="914400" algn="l" rtl="0" fontAlgn="base">
      <a:spcBef>
        <a:spcPct val="0"/>
      </a:spcBef>
      <a:spcAft>
        <a:spcPct val="0"/>
      </a:spcAft>
      <a:defRPr sz="2400" kern="1200">
        <a:solidFill>
          <a:schemeClr val="tx1"/>
        </a:solidFill>
        <a:latin typeface="Times New Roman" pitchFamily="18" charset="0"/>
        <a:ea typeface="+mn-ea"/>
        <a:cs typeface="+mn-cs"/>
      </a:defRPr>
    </a:lvl3pPr>
    <a:lvl4pPr marL="1371600" algn="l" rtl="0" fontAlgn="base">
      <a:spcBef>
        <a:spcPct val="0"/>
      </a:spcBef>
      <a:spcAft>
        <a:spcPct val="0"/>
      </a:spcAft>
      <a:defRPr sz="2400" kern="1200">
        <a:solidFill>
          <a:schemeClr val="tx1"/>
        </a:solidFill>
        <a:latin typeface="Times New Roman" pitchFamily="18" charset="0"/>
        <a:ea typeface="+mn-ea"/>
        <a:cs typeface="+mn-cs"/>
      </a:defRPr>
    </a:lvl4pPr>
    <a:lvl5pPr marL="1828800" algn="l"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modifyVerifier cryptProviderType="rsaFull" cryptAlgorithmClass="hash" cryptAlgorithmType="typeAny" cryptAlgorithmSid="4" spinCount="50000" saltData="SpAIFfi26xEKRwJKqXwFdQ" hashData="SmzXFmyjTOhku2/rPMfBtQMgUAI"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600"/>
    <a:srgbClr val="008000"/>
    <a:srgbClr val="FF6600"/>
    <a:srgbClr val="B65940"/>
    <a:srgbClr val="A29C2A"/>
    <a:srgbClr val="333300"/>
    <a:srgbClr val="CC9900"/>
    <a:srgbClr val="0099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591" autoAdjust="0"/>
    <p:restoredTop sz="94720" autoAdjust="0"/>
  </p:normalViewPr>
  <p:slideViewPr>
    <p:cSldViewPr>
      <p:cViewPr varScale="1">
        <p:scale>
          <a:sx n="86" d="100"/>
          <a:sy n="86" d="100"/>
        </p:scale>
        <p:origin x="-888"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es-ES_tradnl"/>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3988FD1C-CE15-47C2-B1C4-4ABED892E330}" type="datetimeFigureOut">
              <a:rPr lang="es-ES_tradnl"/>
              <a:pPr>
                <a:defRPr/>
              </a:pPr>
              <a:t>11/08/2017</a:t>
            </a:fld>
            <a:endParaRPr lang="es-ES_tradnl" dirty="0"/>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ES_tradnl" noProof="0" dirty="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endParaRPr lang="es-ES_tradnl" noProof="0" smtClean="0"/>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es-ES_tradnl"/>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2345505E-9AED-4524-8FBD-19D895B48FCF}" type="slidenum">
              <a:rPr lang="es-ES_tradnl"/>
              <a:pPr>
                <a:defRPr/>
              </a:pPr>
              <a:t>‹Nº›</a:t>
            </a:fld>
            <a:endParaRPr lang="es-ES_tradnl"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8915"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_tradnl" smtClean="0"/>
          </a:p>
        </p:txBody>
      </p:sp>
      <p:sp>
        <p:nvSpPr>
          <p:cNvPr id="38916"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C22D9EC-69B2-4ECD-A713-FE71769662F2}" type="slidenum">
              <a:rPr lang="es-ES_tradnl" smtClean="0"/>
              <a:pPr/>
              <a:t>1</a:t>
            </a:fld>
            <a:endParaRPr lang="es-ES_tradnl"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9939"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_tradnl" smtClean="0"/>
          </a:p>
        </p:txBody>
      </p:sp>
      <p:sp>
        <p:nvSpPr>
          <p:cNvPr id="39940"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2E7968BA-093D-4ECF-A401-DD4872B688C5}" type="slidenum">
              <a:rPr lang="es-ES_tradnl" smtClean="0"/>
              <a:pPr/>
              <a:t>2</a:t>
            </a:fld>
            <a:endParaRPr lang="es-ES_tradnl"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40963"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_tradnl" smtClean="0"/>
          </a:p>
        </p:txBody>
      </p:sp>
      <p:sp>
        <p:nvSpPr>
          <p:cNvPr id="40964"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FB4CBE62-C163-4F03-A46B-F3DB3EDADB61}" type="slidenum">
              <a:rPr lang="es-ES_tradnl" smtClean="0"/>
              <a:pPr/>
              <a:t>3</a:t>
            </a:fld>
            <a:endParaRPr lang="es-ES_tradnl"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41987"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_tradnl" smtClean="0"/>
          </a:p>
        </p:txBody>
      </p:sp>
      <p:sp>
        <p:nvSpPr>
          <p:cNvPr id="41988"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B3C997C4-ED69-44F8-B289-0B42172F09F2}" type="slidenum">
              <a:rPr lang="es-ES_tradnl" smtClean="0"/>
              <a:pPr/>
              <a:t>4</a:t>
            </a:fld>
            <a:endParaRPr lang="es-ES_tradnl"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43011"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_tradnl" smtClean="0"/>
          </a:p>
        </p:txBody>
      </p:sp>
      <p:sp>
        <p:nvSpPr>
          <p:cNvPr id="43012"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5B75F088-B101-4059-AD59-B085C1513469}" type="slidenum">
              <a:rPr lang="es-ES_tradnl" smtClean="0"/>
              <a:pPr/>
              <a:t>5</a:t>
            </a:fld>
            <a:endParaRPr lang="es-ES_tradnl"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44035"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_tradnl" smtClean="0"/>
          </a:p>
        </p:txBody>
      </p:sp>
      <p:sp>
        <p:nvSpPr>
          <p:cNvPr id="44036"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B164B111-98F6-440C-9588-12148522A492}" type="slidenum">
              <a:rPr lang="es-ES_tradnl" smtClean="0"/>
              <a:pPr/>
              <a:t>6</a:t>
            </a:fld>
            <a:endParaRPr lang="es-ES_tradnl"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45059"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_tradnl" smtClean="0"/>
          </a:p>
        </p:txBody>
      </p:sp>
      <p:sp>
        <p:nvSpPr>
          <p:cNvPr id="45060"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37AAADA5-32BC-49F4-B6B2-A5D28AFC64A1}" type="slidenum">
              <a:rPr lang="es-ES_tradnl" smtClean="0"/>
              <a:pPr/>
              <a:t>7</a:t>
            </a:fld>
            <a:endParaRPr lang="es-ES_tradnl"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46083"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_tradnl" smtClean="0"/>
          </a:p>
        </p:txBody>
      </p:sp>
      <p:sp>
        <p:nvSpPr>
          <p:cNvPr id="46084"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B222C9FC-AD33-4D61-A145-C4866B27A8CE}" type="slidenum">
              <a:rPr lang="es-ES_tradnl" smtClean="0"/>
              <a:pPr/>
              <a:t>8</a:t>
            </a:fld>
            <a:endParaRPr lang="es-ES_tradnl"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47107"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_tradnl" smtClean="0"/>
          </a:p>
        </p:txBody>
      </p:sp>
      <p:sp>
        <p:nvSpPr>
          <p:cNvPr id="47108"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27354822-4C09-40A8-A228-286722D3BBAB}" type="slidenum">
              <a:rPr lang="es-ES_tradnl" smtClean="0"/>
              <a:pPr/>
              <a:t>9</a:t>
            </a:fld>
            <a:endParaRPr lang="es-ES_tradnl"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48131"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_tradnl" smtClean="0"/>
          </a:p>
        </p:txBody>
      </p:sp>
      <p:sp>
        <p:nvSpPr>
          <p:cNvPr id="48132"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554FBAF-F075-4AB5-B299-E77D15292300}" type="slidenum">
              <a:rPr lang="es-ES_tradnl" smtClean="0"/>
              <a:pPr/>
              <a:t>10</a:t>
            </a:fld>
            <a:endParaRPr lang="es-ES_tradnl"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49155"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_tradnl" smtClean="0"/>
          </a:p>
        </p:txBody>
      </p:sp>
      <p:sp>
        <p:nvSpPr>
          <p:cNvPr id="49156"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6DA6D8E-12F0-4555-BDBC-6CF1E8724231}" type="slidenum">
              <a:rPr lang="es-ES_tradnl" smtClean="0"/>
              <a:pPr/>
              <a:t>11</a:t>
            </a:fld>
            <a:endParaRPr lang="es-ES_tradnl"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50179"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_tradnl" smtClean="0"/>
          </a:p>
        </p:txBody>
      </p:sp>
      <p:sp>
        <p:nvSpPr>
          <p:cNvPr id="50180"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6AD79BF-0467-4D58-BA36-4FE9F1C594FB}" type="slidenum">
              <a:rPr lang="es-ES_tradnl" smtClean="0"/>
              <a:pPr/>
              <a:t>12</a:t>
            </a:fld>
            <a:endParaRPr lang="es-ES_tradnl"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51203"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_tradnl" smtClean="0"/>
          </a:p>
        </p:txBody>
      </p:sp>
      <p:sp>
        <p:nvSpPr>
          <p:cNvPr id="51204"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3909351-6604-4581-8D93-6384C4B9639F}" type="slidenum">
              <a:rPr lang="es-ES_tradnl" smtClean="0"/>
              <a:pPr/>
              <a:t>13</a:t>
            </a:fld>
            <a:endParaRPr lang="es-ES_tradnl"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52227"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_tradnl" smtClean="0"/>
          </a:p>
        </p:txBody>
      </p:sp>
      <p:sp>
        <p:nvSpPr>
          <p:cNvPr id="52228"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A81AE0B-0189-4955-BC5A-886779BD8585}" type="slidenum">
              <a:rPr lang="es-ES_tradnl" smtClean="0"/>
              <a:pPr/>
              <a:t>14</a:t>
            </a:fld>
            <a:endParaRPr lang="es-ES_tradnl"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53251"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_tradnl" smtClean="0"/>
          </a:p>
        </p:txBody>
      </p:sp>
      <p:sp>
        <p:nvSpPr>
          <p:cNvPr id="53252"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979A967-71E2-414F-B0A9-AF88FB1890BB}" type="slidenum">
              <a:rPr lang="es-ES_tradnl" smtClean="0"/>
              <a:pPr/>
              <a:t>15</a:t>
            </a:fld>
            <a:endParaRPr lang="es-ES_tradnl"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54275"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_tradnl" smtClean="0"/>
          </a:p>
        </p:txBody>
      </p:sp>
      <p:sp>
        <p:nvSpPr>
          <p:cNvPr id="54276"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4CCF468-1B04-4A8E-A5E0-4C49050BF7A4}" type="slidenum">
              <a:rPr lang="es-ES_tradnl" smtClean="0"/>
              <a:pPr/>
              <a:t>16</a:t>
            </a:fld>
            <a:endParaRPr lang="es-ES_tradnl"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55299"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_tradnl" smtClean="0"/>
          </a:p>
        </p:txBody>
      </p:sp>
      <p:sp>
        <p:nvSpPr>
          <p:cNvPr id="55300"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A50C6BE-CF18-4EBF-BFD5-AEB27E5DB27C}" type="slidenum">
              <a:rPr lang="es-ES_tradnl" smtClean="0"/>
              <a:pPr/>
              <a:t>17</a:t>
            </a:fld>
            <a:endParaRPr lang="es-ES_tradnl"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56323"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_tradnl" smtClean="0"/>
          </a:p>
        </p:txBody>
      </p:sp>
      <p:sp>
        <p:nvSpPr>
          <p:cNvPr id="56324"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503FD6D0-69A8-425F-8180-1CC02ABE9318}" type="slidenum">
              <a:rPr lang="es-ES_tradnl" smtClean="0"/>
              <a:pPr/>
              <a:t>18</a:t>
            </a:fld>
            <a:endParaRPr lang="es-ES_tradnl"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57347"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_tradnl" smtClean="0"/>
          </a:p>
        </p:txBody>
      </p:sp>
      <p:sp>
        <p:nvSpPr>
          <p:cNvPr id="57348"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B27E8D0-E447-4B43-A671-0486EC0EC063}" type="slidenum">
              <a:rPr lang="es-ES_tradnl" smtClean="0"/>
              <a:pPr/>
              <a:t>19</a:t>
            </a:fld>
            <a:endParaRPr lang="es-ES_tradnl"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58371"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_tradnl" smtClean="0"/>
          </a:p>
        </p:txBody>
      </p:sp>
      <p:sp>
        <p:nvSpPr>
          <p:cNvPr id="58372"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9EF0810-160B-41C5-AB26-0AEF15473267}" type="slidenum">
              <a:rPr lang="es-ES_tradnl" smtClean="0"/>
              <a:pPr/>
              <a:t>20</a:t>
            </a:fld>
            <a:endParaRPr lang="es-ES_tradnl"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59395"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_tradnl" smtClean="0"/>
          </a:p>
        </p:txBody>
      </p:sp>
      <p:sp>
        <p:nvSpPr>
          <p:cNvPr id="59396"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E6E7BC8E-9252-469D-A234-36EB7AE9AF21}" type="slidenum">
              <a:rPr lang="es-ES_tradnl" smtClean="0"/>
              <a:pPr/>
              <a:t>21</a:t>
            </a:fld>
            <a:endParaRPr lang="es-ES_tradnl"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0419"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_tradnl" smtClean="0"/>
          </a:p>
        </p:txBody>
      </p:sp>
      <p:sp>
        <p:nvSpPr>
          <p:cNvPr id="60420"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03736C31-85C6-4DF4-95A0-EF8149C22C41}" type="slidenum">
              <a:rPr lang="es-ES_tradnl" smtClean="0"/>
              <a:pPr/>
              <a:t>22</a:t>
            </a:fld>
            <a:endParaRPr lang="es-ES_tradnl"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1443"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_tradnl" smtClean="0"/>
          </a:p>
        </p:txBody>
      </p:sp>
      <p:sp>
        <p:nvSpPr>
          <p:cNvPr id="61444"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2E6DD5C0-A3FD-41CC-A2BA-F206F8B510C4}" type="slidenum">
              <a:rPr lang="es-ES_tradnl" smtClean="0"/>
              <a:pPr/>
              <a:t>23</a:t>
            </a:fld>
            <a:endParaRPr lang="es-ES_tradnl"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2467"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_tradnl" smtClean="0"/>
          </a:p>
        </p:txBody>
      </p:sp>
      <p:sp>
        <p:nvSpPr>
          <p:cNvPr id="62468"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EE848E39-60A4-44E5-8B0B-11F2B19FDC47}" type="slidenum">
              <a:rPr lang="es-ES_tradnl" smtClean="0"/>
              <a:pPr/>
              <a:t>24</a:t>
            </a:fld>
            <a:endParaRPr lang="es-ES_tradnl"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3491"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_tradnl" smtClean="0"/>
          </a:p>
        </p:txBody>
      </p:sp>
      <p:sp>
        <p:nvSpPr>
          <p:cNvPr id="63492"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0898CDF2-ABBA-4950-9A57-1057455DE447}" type="slidenum">
              <a:rPr lang="es-ES_tradnl" smtClean="0"/>
              <a:pPr/>
              <a:t>25</a:t>
            </a:fld>
            <a:endParaRPr lang="es-ES_tradnl"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4515"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_tradnl" smtClean="0"/>
          </a:p>
        </p:txBody>
      </p:sp>
      <p:sp>
        <p:nvSpPr>
          <p:cNvPr id="64516"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85C55E8-ACBD-4784-9340-187DEEEDCBE0}" type="slidenum">
              <a:rPr lang="es-ES_tradnl" smtClean="0"/>
              <a:pPr/>
              <a:t>26</a:t>
            </a:fld>
            <a:endParaRPr lang="es-ES_tradnl"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5539"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_tradnl" smtClean="0"/>
          </a:p>
        </p:txBody>
      </p:sp>
      <p:sp>
        <p:nvSpPr>
          <p:cNvPr id="65540"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EA409F29-FF36-4543-90E1-77A7539449FF}" type="slidenum">
              <a:rPr lang="es-ES_tradnl" smtClean="0"/>
              <a:pPr/>
              <a:t>27</a:t>
            </a:fld>
            <a:endParaRPr lang="es-ES_tradnl"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6563"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_tradnl" smtClean="0"/>
          </a:p>
        </p:txBody>
      </p:sp>
      <p:sp>
        <p:nvSpPr>
          <p:cNvPr id="66564"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E3C34A5E-7B74-4D66-9BB9-0918EDA8F794}" type="slidenum">
              <a:rPr lang="es-ES_tradnl" smtClean="0"/>
              <a:pPr/>
              <a:t>28</a:t>
            </a:fld>
            <a:endParaRPr lang="es-ES_tradnl"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7587"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_tradnl" smtClean="0"/>
          </a:p>
        </p:txBody>
      </p:sp>
      <p:sp>
        <p:nvSpPr>
          <p:cNvPr id="67588"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2F45D73-3076-44AF-B1C6-2B59DB7E243E}" type="slidenum">
              <a:rPr lang="es-ES_tradnl" smtClean="0"/>
              <a:pPr/>
              <a:t>29</a:t>
            </a:fld>
            <a:endParaRPr lang="es-ES_tradnl"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8611"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_tradnl" smtClean="0"/>
          </a:p>
        </p:txBody>
      </p:sp>
      <p:sp>
        <p:nvSpPr>
          <p:cNvPr id="68612"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29AA6A19-7870-44C3-A7A7-C3132C38E21B}" type="slidenum">
              <a:rPr lang="es-ES_tradnl" smtClean="0"/>
              <a:pPr/>
              <a:t>30</a:t>
            </a:fld>
            <a:endParaRPr lang="es-ES_tradnl"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9635"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_tradnl" smtClean="0"/>
          </a:p>
        </p:txBody>
      </p:sp>
      <p:sp>
        <p:nvSpPr>
          <p:cNvPr id="69636"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D69F9D9C-BBF1-4BEE-B0D3-9882D07E3C7B}" type="slidenum">
              <a:rPr lang="es-ES_tradnl" smtClean="0"/>
              <a:pPr/>
              <a:t>31</a:t>
            </a:fld>
            <a:endParaRPr lang="es-ES_tradnl"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0659"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_tradnl" smtClean="0"/>
          </a:p>
        </p:txBody>
      </p:sp>
      <p:sp>
        <p:nvSpPr>
          <p:cNvPr id="70660"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056A5EB-0F77-4227-8824-1FB040FC9F49}" type="slidenum">
              <a:rPr lang="es-ES_tradnl" smtClean="0"/>
              <a:pPr/>
              <a:t>32</a:t>
            </a:fld>
            <a:endParaRPr lang="es-ES_tradnl"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1683"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_tradnl" smtClean="0"/>
          </a:p>
        </p:txBody>
      </p:sp>
      <p:sp>
        <p:nvSpPr>
          <p:cNvPr id="71684"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E3C9BA23-6A0E-4926-B2BF-0085AFE55CC7}" type="slidenum">
              <a:rPr lang="es-ES_tradnl" smtClean="0"/>
              <a:pPr/>
              <a:t>33</a:t>
            </a:fld>
            <a:endParaRPr lang="es-ES_tradnl"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2707"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_tradnl" smtClean="0"/>
          </a:p>
        </p:txBody>
      </p:sp>
      <p:sp>
        <p:nvSpPr>
          <p:cNvPr id="72708"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049B7B01-5C80-4EFB-981E-23B7B4B6E2B2}" type="slidenum">
              <a:rPr lang="es-ES_tradnl" smtClean="0"/>
              <a:pPr/>
              <a:t>34</a:t>
            </a:fld>
            <a:endParaRPr lang="es-ES_tradnl"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3731"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_tradnl" smtClean="0"/>
          </a:p>
        </p:txBody>
      </p:sp>
      <p:sp>
        <p:nvSpPr>
          <p:cNvPr id="73732"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30521096-31A3-4472-8660-4CA9755E550C}" type="slidenum">
              <a:rPr lang="es-ES_tradnl" smtClean="0"/>
              <a:pPr/>
              <a:t>35</a:t>
            </a:fld>
            <a:endParaRPr lang="es-ES_tradnl"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pPr>
              <a:defRPr/>
            </a:pPr>
            <a:fld id="{2345505E-9AED-4524-8FBD-19D895B48FCF}" type="slidenum">
              <a:rPr lang="es-ES_tradnl" smtClean="0"/>
              <a:pPr>
                <a:defRPr/>
              </a:pPr>
              <a:t>36</a:t>
            </a:fld>
            <a:endParaRPr lang="es-ES_tradnl"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Rectangle 4"/>
          <p:cNvSpPr>
            <a:spLocks noGrp="1" noChangeArrowheads="1"/>
          </p:cNvSpPr>
          <p:nvPr>
            <p:ph type="dt" sz="half" idx="10"/>
          </p:nvPr>
        </p:nvSpPr>
        <p:spPr>
          <a:ln/>
        </p:spPr>
        <p:txBody>
          <a:bodyPr/>
          <a:lstStyle>
            <a:lvl1pPr>
              <a:defRPr/>
            </a:lvl1pPr>
          </a:lstStyle>
          <a:p>
            <a:pPr>
              <a:defRPr/>
            </a:pPr>
            <a:endParaRPr lang="pt-BR"/>
          </a:p>
        </p:txBody>
      </p:sp>
      <p:sp>
        <p:nvSpPr>
          <p:cNvPr id="5" name="Rectangle 5"/>
          <p:cNvSpPr>
            <a:spLocks noGrp="1" noChangeArrowheads="1"/>
          </p:cNvSpPr>
          <p:nvPr>
            <p:ph type="ftr" sz="quarter" idx="11"/>
          </p:nvPr>
        </p:nvSpPr>
        <p:spPr>
          <a:ln/>
        </p:spPr>
        <p:txBody>
          <a:bodyPr/>
          <a:lstStyle>
            <a:lvl1pPr>
              <a:defRPr/>
            </a:lvl1pPr>
          </a:lstStyle>
          <a:p>
            <a:pPr>
              <a:defRPr/>
            </a:pPr>
            <a:endParaRPr lang="pt-BR"/>
          </a:p>
        </p:txBody>
      </p:sp>
      <p:sp>
        <p:nvSpPr>
          <p:cNvPr id="6" name="Rectangle 6"/>
          <p:cNvSpPr>
            <a:spLocks noGrp="1" noChangeArrowheads="1"/>
          </p:cNvSpPr>
          <p:nvPr>
            <p:ph type="sldNum" sz="quarter" idx="12"/>
          </p:nvPr>
        </p:nvSpPr>
        <p:spPr>
          <a:ln/>
        </p:spPr>
        <p:txBody>
          <a:bodyPr/>
          <a:lstStyle>
            <a:lvl1pPr>
              <a:defRPr/>
            </a:lvl1pPr>
          </a:lstStyle>
          <a:p>
            <a:pPr>
              <a:defRPr/>
            </a:pPr>
            <a:fld id="{99565DC0-39AE-4ED8-87BE-8A412380379A}" type="slidenum">
              <a:rPr lang="pt-BR"/>
              <a:pPr>
                <a:defRPr/>
              </a:pPr>
              <a:t>‹Nº›</a:t>
            </a:fld>
            <a:endParaRPr lang="pt-BR" dirty="0"/>
          </a:p>
        </p:txBody>
      </p:sp>
    </p:spTree>
  </p:cSld>
  <p:clrMapOvr>
    <a:masterClrMapping/>
  </p:clrMapOvr>
  <p:transition spd="slow" advTm="9000">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Rectangle 4"/>
          <p:cNvSpPr>
            <a:spLocks noGrp="1" noChangeArrowheads="1"/>
          </p:cNvSpPr>
          <p:nvPr>
            <p:ph type="dt" sz="half" idx="10"/>
          </p:nvPr>
        </p:nvSpPr>
        <p:spPr>
          <a:ln/>
        </p:spPr>
        <p:txBody>
          <a:bodyPr/>
          <a:lstStyle>
            <a:lvl1pPr>
              <a:defRPr/>
            </a:lvl1pPr>
          </a:lstStyle>
          <a:p>
            <a:pPr>
              <a:defRPr/>
            </a:pPr>
            <a:endParaRPr lang="pt-BR"/>
          </a:p>
        </p:txBody>
      </p:sp>
      <p:sp>
        <p:nvSpPr>
          <p:cNvPr id="5" name="Rectangle 5"/>
          <p:cNvSpPr>
            <a:spLocks noGrp="1" noChangeArrowheads="1"/>
          </p:cNvSpPr>
          <p:nvPr>
            <p:ph type="ftr" sz="quarter" idx="11"/>
          </p:nvPr>
        </p:nvSpPr>
        <p:spPr>
          <a:ln/>
        </p:spPr>
        <p:txBody>
          <a:bodyPr/>
          <a:lstStyle>
            <a:lvl1pPr>
              <a:defRPr/>
            </a:lvl1pPr>
          </a:lstStyle>
          <a:p>
            <a:pPr>
              <a:defRPr/>
            </a:pPr>
            <a:endParaRPr lang="pt-BR"/>
          </a:p>
        </p:txBody>
      </p:sp>
      <p:sp>
        <p:nvSpPr>
          <p:cNvPr id="6" name="Rectangle 6"/>
          <p:cNvSpPr>
            <a:spLocks noGrp="1" noChangeArrowheads="1"/>
          </p:cNvSpPr>
          <p:nvPr>
            <p:ph type="sldNum" sz="quarter" idx="12"/>
          </p:nvPr>
        </p:nvSpPr>
        <p:spPr>
          <a:ln/>
        </p:spPr>
        <p:txBody>
          <a:bodyPr/>
          <a:lstStyle>
            <a:lvl1pPr>
              <a:defRPr/>
            </a:lvl1pPr>
          </a:lstStyle>
          <a:p>
            <a:pPr>
              <a:defRPr/>
            </a:pPr>
            <a:fld id="{30342811-B15F-45C4-87D9-6C36A3140446}" type="slidenum">
              <a:rPr lang="pt-BR"/>
              <a:pPr>
                <a:defRPr/>
              </a:pPr>
              <a:t>‹Nº›</a:t>
            </a:fld>
            <a:endParaRPr lang="pt-BR" dirty="0"/>
          </a:p>
        </p:txBody>
      </p:sp>
    </p:spTree>
  </p:cSld>
  <p:clrMapOvr>
    <a:masterClrMapping/>
  </p:clrMapOvr>
  <p:transition spd="slow" advTm="9000">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pt-BR"/>
          </a:p>
        </p:txBody>
      </p:sp>
      <p:sp>
        <p:nvSpPr>
          <p:cNvPr id="5" name="Rectangle 5"/>
          <p:cNvSpPr>
            <a:spLocks noGrp="1" noChangeArrowheads="1"/>
          </p:cNvSpPr>
          <p:nvPr>
            <p:ph type="ftr" sz="quarter" idx="11"/>
          </p:nvPr>
        </p:nvSpPr>
        <p:spPr>
          <a:ln/>
        </p:spPr>
        <p:txBody>
          <a:bodyPr/>
          <a:lstStyle>
            <a:lvl1pPr>
              <a:defRPr/>
            </a:lvl1pPr>
          </a:lstStyle>
          <a:p>
            <a:pPr>
              <a:defRPr/>
            </a:pPr>
            <a:endParaRPr lang="pt-BR"/>
          </a:p>
        </p:txBody>
      </p:sp>
      <p:sp>
        <p:nvSpPr>
          <p:cNvPr id="6" name="Rectangle 6"/>
          <p:cNvSpPr>
            <a:spLocks noGrp="1" noChangeArrowheads="1"/>
          </p:cNvSpPr>
          <p:nvPr>
            <p:ph type="sldNum" sz="quarter" idx="12"/>
          </p:nvPr>
        </p:nvSpPr>
        <p:spPr>
          <a:ln/>
        </p:spPr>
        <p:txBody>
          <a:bodyPr/>
          <a:lstStyle>
            <a:lvl1pPr>
              <a:defRPr/>
            </a:lvl1pPr>
          </a:lstStyle>
          <a:p>
            <a:pPr>
              <a:defRPr/>
            </a:pPr>
            <a:fld id="{A185DDAD-E964-4253-BA9D-18EF1B7AF684}" type="slidenum">
              <a:rPr lang="pt-BR"/>
              <a:pPr>
                <a:defRPr/>
              </a:pPr>
              <a:t>‹Nº›</a:t>
            </a:fld>
            <a:endParaRPr lang="pt-BR" dirty="0"/>
          </a:p>
        </p:txBody>
      </p:sp>
    </p:spTree>
  </p:cSld>
  <p:clrMapOvr>
    <a:masterClrMapping/>
  </p:clrMapOvr>
  <p:transition spd="slow" advTm="9000">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contenido"/>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Rectangle 4"/>
          <p:cNvSpPr>
            <a:spLocks noGrp="1" noChangeArrowheads="1"/>
          </p:cNvSpPr>
          <p:nvPr>
            <p:ph type="dt" sz="half" idx="10"/>
          </p:nvPr>
        </p:nvSpPr>
        <p:spPr>
          <a:ln/>
        </p:spPr>
        <p:txBody>
          <a:bodyPr/>
          <a:lstStyle>
            <a:lvl1pPr>
              <a:defRPr/>
            </a:lvl1pPr>
          </a:lstStyle>
          <a:p>
            <a:pPr>
              <a:defRPr/>
            </a:pPr>
            <a:endParaRPr lang="pt-BR"/>
          </a:p>
        </p:txBody>
      </p:sp>
      <p:sp>
        <p:nvSpPr>
          <p:cNvPr id="6" name="Rectangle 5"/>
          <p:cNvSpPr>
            <a:spLocks noGrp="1" noChangeArrowheads="1"/>
          </p:cNvSpPr>
          <p:nvPr>
            <p:ph type="ftr" sz="quarter" idx="11"/>
          </p:nvPr>
        </p:nvSpPr>
        <p:spPr>
          <a:ln/>
        </p:spPr>
        <p:txBody>
          <a:bodyPr/>
          <a:lstStyle>
            <a:lvl1pPr>
              <a:defRPr/>
            </a:lvl1pPr>
          </a:lstStyle>
          <a:p>
            <a:pPr>
              <a:defRPr/>
            </a:pPr>
            <a:endParaRPr lang="pt-BR"/>
          </a:p>
        </p:txBody>
      </p:sp>
      <p:sp>
        <p:nvSpPr>
          <p:cNvPr id="7" name="Rectangle 6"/>
          <p:cNvSpPr>
            <a:spLocks noGrp="1" noChangeArrowheads="1"/>
          </p:cNvSpPr>
          <p:nvPr>
            <p:ph type="sldNum" sz="quarter" idx="12"/>
          </p:nvPr>
        </p:nvSpPr>
        <p:spPr>
          <a:ln/>
        </p:spPr>
        <p:txBody>
          <a:bodyPr/>
          <a:lstStyle>
            <a:lvl1pPr>
              <a:defRPr/>
            </a:lvl1pPr>
          </a:lstStyle>
          <a:p>
            <a:pPr>
              <a:defRPr/>
            </a:pPr>
            <a:fld id="{7AFC3686-C71D-4B8E-A77E-BD684EFF8B64}" type="slidenum">
              <a:rPr lang="pt-BR"/>
              <a:pPr>
                <a:defRPr/>
              </a:pPr>
              <a:t>‹Nº›</a:t>
            </a:fld>
            <a:endParaRPr lang="pt-BR" dirty="0"/>
          </a:p>
        </p:txBody>
      </p:sp>
    </p:spTree>
  </p:cSld>
  <p:clrMapOvr>
    <a:masterClrMapping/>
  </p:clrMapOvr>
  <p:transition spd="slow" advTm="9000">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7" name="Rectangle 4"/>
          <p:cNvSpPr>
            <a:spLocks noGrp="1" noChangeArrowheads="1"/>
          </p:cNvSpPr>
          <p:nvPr>
            <p:ph type="dt" sz="half" idx="10"/>
          </p:nvPr>
        </p:nvSpPr>
        <p:spPr>
          <a:ln/>
        </p:spPr>
        <p:txBody>
          <a:bodyPr/>
          <a:lstStyle>
            <a:lvl1pPr>
              <a:defRPr/>
            </a:lvl1pPr>
          </a:lstStyle>
          <a:p>
            <a:pPr>
              <a:defRPr/>
            </a:pPr>
            <a:endParaRPr lang="pt-BR"/>
          </a:p>
        </p:txBody>
      </p:sp>
      <p:sp>
        <p:nvSpPr>
          <p:cNvPr id="8" name="Rectangle 5"/>
          <p:cNvSpPr>
            <a:spLocks noGrp="1" noChangeArrowheads="1"/>
          </p:cNvSpPr>
          <p:nvPr>
            <p:ph type="ftr" sz="quarter" idx="11"/>
          </p:nvPr>
        </p:nvSpPr>
        <p:spPr>
          <a:ln/>
        </p:spPr>
        <p:txBody>
          <a:bodyPr/>
          <a:lstStyle>
            <a:lvl1pPr>
              <a:defRPr/>
            </a:lvl1pPr>
          </a:lstStyle>
          <a:p>
            <a:pPr>
              <a:defRPr/>
            </a:pPr>
            <a:endParaRPr lang="pt-BR"/>
          </a:p>
        </p:txBody>
      </p:sp>
      <p:sp>
        <p:nvSpPr>
          <p:cNvPr id="9" name="Rectangle 6"/>
          <p:cNvSpPr>
            <a:spLocks noGrp="1" noChangeArrowheads="1"/>
          </p:cNvSpPr>
          <p:nvPr>
            <p:ph type="sldNum" sz="quarter" idx="12"/>
          </p:nvPr>
        </p:nvSpPr>
        <p:spPr>
          <a:ln/>
        </p:spPr>
        <p:txBody>
          <a:bodyPr/>
          <a:lstStyle>
            <a:lvl1pPr>
              <a:defRPr/>
            </a:lvl1pPr>
          </a:lstStyle>
          <a:p>
            <a:pPr>
              <a:defRPr/>
            </a:pPr>
            <a:fld id="{8A2D663B-A99B-48DF-882F-56E92701B66A}" type="slidenum">
              <a:rPr lang="pt-BR"/>
              <a:pPr>
                <a:defRPr/>
              </a:pPr>
              <a:t>‹Nº›</a:t>
            </a:fld>
            <a:endParaRPr lang="pt-BR" dirty="0"/>
          </a:p>
        </p:txBody>
      </p:sp>
    </p:spTree>
  </p:cSld>
  <p:clrMapOvr>
    <a:masterClrMapping/>
  </p:clrMapOvr>
  <p:transition spd="slow" advTm="9000">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Rectangle 4"/>
          <p:cNvSpPr>
            <a:spLocks noGrp="1" noChangeArrowheads="1"/>
          </p:cNvSpPr>
          <p:nvPr>
            <p:ph type="dt" sz="half" idx="10"/>
          </p:nvPr>
        </p:nvSpPr>
        <p:spPr>
          <a:ln/>
        </p:spPr>
        <p:txBody>
          <a:bodyPr/>
          <a:lstStyle>
            <a:lvl1pPr>
              <a:defRPr/>
            </a:lvl1pPr>
          </a:lstStyle>
          <a:p>
            <a:pPr>
              <a:defRPr/>
            </a:pPr>
            <a:endParaRPr lang="pt-BR"/>
          </a:p>
        </p:txBody>
      </p:sp>
      <p:sp>
        <p:nvSpPr>
          <p:cNvPr id="4" name="Rectangle 5"/>
          <p:cNvSpPr>
            <a:spLocks noGrp="1" noChangeArrowheads="1"/>
          </p:cNvSpPr>
          <p:nvPr>
            <p:ph type="ftr" sz="quarter" idx="11"/>
          </p:nvPr>
        </p:nvSpPr>
        <p:spPr>
          <a:ln/>
        </p:spPr>
        <p:txBody>
          <a:bodyPr/>
          <a:lstStyle>
            <a:lvl1pPr>
              <a:defRPr/>
            </a:lvl1pPr>
          </a:lstStyle>
          <a:p>
            <a:pPr>
              <a:defRPr/>
            </a:pPr>
            <a:endParaRPr lang="pt-BR"/>
          </a:p>
        </p:txBody>
      </p:sp>
      <p:sp>
        <p:nvSpPr>
          <p:cNvPr id="5" name="Rectangle 6"/>
          <p:cNvSpPr>
            <a:spLocks noGrp="1" noChangeArrowheads="1"/>
          </p:cNvSpPr>
          <p:nvPr>
            <p:ph type="sldNum" sz="quarter" idx="12"/>
          </p:nvPr>
        </p:nvSpPr>
        <p:spPr>
          <a:ln/>
        </p:spPr>
        <p:txBody>
          <a:bodyPr/>
          <a:lstStyle>
            <a:lvl1pPr>
              <a:defRPr/>
            </a:lvl1pPr>
          </a:lstStyle>
          <a:p>
            <a:pPr>
              <a:defRPr/>
            </a:pPr>
            <a:fld id="{77AE7F44-58FE-492B-A442-57AD7D376CDF}" type="slidenum">
              <a:rPr lang="pt-BR"/>
              <a:pPr>
                <a:defRPr/>
              </a:pPr>
              <a:t>‹Nº›</a:t>
            </a:fld>
            <a:endParaRPr lang="pt-BR" dirty="0"/>
          </a:p>
        </p:txBody>
      </p:sp>
    </p:spTree>
  </p:cSld>
  <p:clrMapOvr>
    <a:masterClrMapping/>
  </p:clrMapOvr>
  <p:transition spd="slow" advTm="9000">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pt-BR"/>
          </a:p>
        </p:txBody>
      </p:sp>
      <p:sp>
        <p:nvSpPr>
          <p:cNvPr id="3" name="Rectangle 5"/>
          <p:cNvSpPr>
            <a:spLocks noGrp="1" noChangeArrowheads="1"/>
          </p:cNvSpPr>
          <p:nvPr>
            <p:ph type="ftr" sz="quarter" idx="11"/>
          </p:nvPr>
        </p:nvSpPr>
        <p:spPr>
          <a:ln/>
        </p:spPr>
        <p:txBody>
          <a:bodyPr/>
          <a:lstStyle>
            <a:lvl1pPr>
              <a:defRPr/>
            </a:lvl1pPr>
          </a:lstStyle>
          <a:p>
            <a:pPr>
              <a:defRPr/>
            </a:pPr>
            <a:endParaRPr lang="pt-BR"/>
          </a:p>
        </p:txBody>
      </p:sp>
      <p:sp>
        <p:nvSpPr>
          <p:cNvPr id="4" name="Rectangle 6"/>
          <p:cNvSpPr>
            <a:spLocks noGrp="1" noChangeArrowheads="1"/>
          </p:cNvSpPr>
          <p:nvPr>
            <p:ph type="sldNum" sz="quarter" idx="12"/>
          </p:nvPr>
        </p:nvSpPr>
        <p:spPr>
          <a:ln/>
        </p:spPr>
        <p:txBody>
          <a:bodyPr/>
          <a:lstStyle>
            <a:lvl1pPr>
              <a:defRPr/>
            </a:lvl1pPr>
          </a:lstStyle>
          <a:p>
            <a:pPr>
              <a:defRPr/>
            </a:pPr>
            <a:fld id="{7D1D757F-4DE8-4826-AF7E-5B8575583A5A}" type="slidenum">
              <a:rPr lang="pt-BR"/>
              <a:pPr>
                <a:defRPr/>
              </a:pPr>
              <a:t>‹Nº›</a:t>
            </a:fld>
            <a:endParaRPr lang="pt-BR" dirty="0"/>
          </a:p>
        </p:txBody>
      </p:sp>
    </p:spTree>
  </p:cSld>
  <p:clrMapOvr>
    <a:masterClrMapping/>
  </p:clrMapOvr>
  <p:transition spd="slow" advTm="9000">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_tradn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pt-BR"/>
          </a:p>
        </p:txBody>
      </p:sp>
      <p:sp>
        <p:nvSpPr>
          <p:cNvPr id="6" name="Rectangle 5"/>
          <p:cNvSpPr>
            <a:spLocks noGrp="1" noChangeArrowheads="1"/>
          </p:cNvSpPr>
          <p:nvPr>
            <p:ph type="ftr" sz="quarter" idx="11"/>
          </p:nvPr>
        </p:nvSpPr>
        <p:spPr>
          <a:ln/>
        </p:spPr>
        <p:txBody>
          <a:bodyPr/>
          <a:lstStyle>
            <a:lvl1pPr>
              <a:defRPr/>
            </a:lvl1pPr>
          </a:lstStyle>
          <a:p>
            <a:pPr>
              <a:defRPr/>
            </a:pPr>
            <a:endParaRPr lang="pt-BR"/>
          </a:p>
        </p:txBody>
      </p:sp>
      <p:sp>
        <p:nvSpPr>
          <p:cNvPr id="7" name="Rectangle 6"/>
          <p:cNvSpPr>
            <a:spLocks noGrp="1" noChangeArrowheads="1"/>
          </p:cNvSpPr>
          <p:nvPr>
            <p:ph type="sldNum" sz="quarter" idx="12"/>
          </p:nvPr>
        </p:nvSpPr>
        <p:spPr>
          <a:ln/>
        </p:spPr>
        <p:txBody>
          <a:bodyPr/>
          <a:lstStyle>
            <a:lvl1pPr>
              <a:defRPr/>
            </a:lvl1pPr>
          </a:lstStyle>
          <a:p>
            <a:pPr>
              <a:defRPr/>
            </a:pPr>
            <a:fld id="{DF18614C-684A-481D-B3F2-0EB82581E924}" type="slidenum">
              <a:rPr lang="pt-BR"/>
              <a:pPr>
                <a:defRPr/>
              </a:pPr>
              <a:t>‹Nº›</a:t>
            </a:fld>
            <a:endParaRPr lang="pt-BR" dirty="0"/>
          </a:p>
        </p:txBody>
      </p:sp>
    </p:spTree>
  </p:cSld>
  <p:clrMapOvr>
    <a:masterClrMapping/>
  </p:clrMapOvr>
  <p:transition spd="slow" advTm="9000">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_tradn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_tradnl" noProof="0" dirty="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pt-BR"/>
          </a:p>
        </p:txBody>
      </p:sp>
      <p:sp>
        <p:nvSpPr>
          <p:cNvPr id="6" name="Rectangle 5"/>
          <p:cNvSpPr>
            <a:spLocks noGrp="1" noChangeArrowheads="1"/>
          </p:cNvSpPr>
          <p:nvPr>
            <p:ph type="ftr" sz="quarter" idx="11"/>
          </p:nvPr>
        </p:nvSpPr>
        <p:spPr>
          <a:ln/>
        </p:spPr>
        <p:txBody>
          <a:bodyPr/>
          <a:lstStyle>
            <a:lvl1pPr>
              <a:defRPr/>
            </a:lvl1pPr>
          </a:lstStyle>
          <a:p>
            <a:pPr>
              <a:defRPr/>
            </a:pPr>
            <a:endParaRPr lang="pt-BR"/>
          </a:p>
        </p:txBody>
      </p:sp>
      <p:sp>
        <p:nvSpPr>
          <p:cNvPr id="7" name="Rectangle 6"/>
          <p:cNvSpPr>
            <a:spLocks noGrp="1" noChangeArrowheads="1"/>
          </p:cNvSpPr>
          <p:nvPr>
            <p:ph type="sldNum" sz="quarter" idx="12"/>
          </p:nvPr>
        </p:nvSpPr>
        <p:spPr>
          <a:ln/>
        </p:spPr>
        <p:txBody>
          <a:bodyPr/>
          <a:lstStyle>
            <a:lvl1pPr>
              <a:defRPr/>
            </a:lvl1pPr>
          </a:lstStyle>
          <a:p>
            <a:pPr>
              <a:defRPr/>
            </a:pPr>
            <a:fld id="{6398DF86-D58A-45CE-8EF9-FB1BEAC08F86}" type="slidenum">
              <a:rPr lang="pt-BR"/>
              <a:pPr>
                <a:defRPr/>
              </a:pPr>
              <a:t>‹Nº›</a:t>
            </a:fld>
            <a:endParaRPr lang="pt-BR" dirty="0"/>
          </a:p>
        </p:txBody>
      </p:sp>
    </p:spTree>
  </p:cSld>
  <p:clrMapOvr>
    <a:masterClrMapping/>
  </p:clrMapOvr>
  <p:transition spd="slow" advTm="9000">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Rectangle 4"/>
          <p:cNvSpPr>
            <a:spLocks noGrp="1" noChangeArrowheads="1"/>
          </p:cNvSpPr>
          <p:nvPr>
            <p:ph type="dt" sz="half" idx="10"/>
          </p:nvPr>
        </p:nvSpPr>
        <p:spPr>
          <a:ln/>
        </p:spPr>
        <p:txBody>
          <a:bodyPr/>
          <a:lstStyle>
            <a:lvl1pPr>
              <a:defRPr/>
            </a:lvl1pPr>
          </a:lstStyle>
          <a:p>
            <a:pPr>
              <a:defRPr/>
            </a:pPr>
            <a:endParaRPr lang="pt-BR"/>
          </a:p>
        </p:txBody>
      </p:sp>
      <p:sp>
        <p:nvSpPr>
          <p:cNvPr id="5" name="Rectangle 5"/>
          <p:cNvSpPr>
            <a:spLocks noGrp="1" noChangeArrowheads="1"/>
          </p:cNvSpPr>
          <p:nvPr>
            <p:ph type="ftr" sz="quarter" idx="11"/>
          </p:nvPr>
        </p:nvSpPr>
        <p:spPr>
          <a:ln/>
        </p:spPr>
        <p:txBody>
          <a:bodyPr/>
          <a:lstStyle>
            <a:lvl1pPr>
              <a:defRPr/>
            </a:lvl1pPr>
          </a:lstStyle>
          <a:p>
            <a:pPr>
              <a:defRPr/>
            </a:pPr>
            <a:endParaRPr lang="pt-BR"/>
          </a:p>
        </p:txBody>
      </p:sp>
      <p:sp>
        <p:nvSpPr>
          <p:cNvPr id="6" name="Rectangle 6"/>
          <p:cNvSpPr>
            <a:spLocks noGrp="1" noChangeArrowheads="1"/>
          </p:cNvSpPr>
          <p:nvPr>
            <p:ph type="sldNum" sz="quarter" idx="12"/>
          </p:nvPr>
        </p:nvSpPr>
        <p:spPr>
          <a:ln/>
        </p:spPr>
        <p:txBody>
          <a:bodyPr/>
          <a:lstStyle>
            <a:lvl1pPr>
              <a:defRPr/>
            </a:lvl1pPr>
          </a:lstStyle>
          <a:p>
            <a:pPr>
              <a:defRPr/>
            </a:pPr>
            <a:fld id="{DA738064-DB2A-4B33-9EB0-94486B11FA38}" type="slidenum">
              <a:rPr lang="pt-BR"/>
              <a:pPr>
                <a:defRPr/>
              </a:pPr>
              <a:t>‹Nº›</a:t>
            </a:fld>
            <a:endParaRPr lang="pt-BR" dirty="0"/>
          </a:p>
        </p:txBody>
      </p:sp>
    </p:spTree>
  </p:cSld>
  <p:clrMapOvr>
    <a:masterClrMapping/>
  </p:clrMapOvr>
  <p:transition spd="slow" advTm="9000">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515100" y="609600"/>
            <a:ext cx="1943100" cy="5486400"/>
          </a:xfrm>
        </p:spPr>
        <p:txBody>
          <a:bodyPr vert="eaVert"/>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a:xfrm>
            <a:off x="685800" y="609600"/>
            <a:ext cx="5676900" cy="54864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Rectangle 4"/>
          <p:cNvSpPr>
            <a:spLocks noGrp="1" noChangeArrowheads="1"/>
          </p:cNvSpPr>
          <p:nvPr>
            <p:ph type="dt" sz="half" idx="10"/>
          </p:nvPr>
        </p:nvSpPr>
        <p:spPr>
          <a:ln/>
        </p:spPr>
        <p:txBody>
          <a:bodyPr/>
          <a:lstStyle>
            <a:lvl1pPr>
              <a:defRPr/>
            </a:lvl1pPr>
          </a:lstStyle>
          <a:p>
            <a:pPr>
              <a:defRPr/>
            </a:pPr>
            <a:endParaRPr lang="pt-BR"/>
          </a:p>
        </p:txBody>
      </p:sp>
      <p:sp>
        <p:nvSpPr>
          <p:cNvPr id="5" name="Rectangle 5"/>
          <p:cNvSpPr>
            <a:spLocks noGrp="1" noChangeArrowheads="1"/>
          </p:cNvSpPr>
          <p:nvPr>
            <p:ph type="ftr" sz="quarter" idx="11"/>
          </p:nvPr>
        </p:nvSpPr>
        <p:spPr>
          <a:ln/>
        </p:spPr>
        <p:txBody>
          <a:bodyPr/>
          <a:lstStyle>
            <a:lvl1pPr>
              <a:defRPr/>
            </a:lvl1pPr>
          </a:lstStyle>
          <a:p>
            <a:pPr>
              <a:defRPr/>
            </a:pPr>
            <a:endParaRPr lang="pt-BR"/>
          </a:p>
        </p:txBody>
      </p:sp>
      <p:sp>
        <p:nvSpPr>
          <p:cNvPr id="6" name="Rectangle 6"/>
          <p:cNvSpPr>
            <a:spLocks noGrp="1" noChangeArrowheads="1"/>
          </p:cNvSpPr>
          <p:nvPr>
            <p:ph type="sldNum" sz="quarter" idx="12"/>
          </p:nvPr>
        </p:nvSpPr>
        <p:spPr>
          <a:ln/>
        </p:spPr>
        <p:txBody>
          <a:bodyPr/>
          <a:lstStyle>
            <a:lvl1pPr>
              <a:defRPr/>
            </a:lvl1pPr>
          </a:lstStyle>
          <a:p>
            <a:pPr>
              <a:defRPr/>
            </a:pPr>
            <a:fld id="{DA2A1B60-F898-4EC7-8F88-27505C9B1215}" type="slidenum">
              <a:rPr lang="pt-BR"/>
              <a:pPr>
                <a:defRPr/>
              </a:pPr>
              <a:t>‹Nº›</a:t>
            </a:fld>
            <a:endParaRPr lang="pt-BR" dirty="0"/>
          </a:p>
        </p:txBody>
      </p:sp>
    </p:spTree>
  </p:cSld>
  <p:clrMapOvr>
    <a:masterClrMapping/>
  </p:clrMapOvr>
  <p:transition spd="slow" advTm="9000">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Clique para editar o estilo do título mestre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pt-BR"/>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pt-BR"/>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2B86ACF0-2410-4219-92FD-DDBFEE8DA863}" type="slidenum">
              <a:rPr lang="pt-BR"/>
              <a:pPr>
                <a:defRPr/>
              </a:pPr>
              <a:t>‹Nº›</a:t>
            </a:fld>
            <a:endParaRPr lang="pt-BR" dirty="0"/>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ransition spd="slow" advTm="9000">
    <p:zoom/>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23.jpeg"/></Relationships>
</file>

<file path=ppt/slides/_rels/slide2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6.xml"/><Relationship Id="rId1" Type="http://schemas.openxmlformats.org/officeDocument/2006/relationships/slideLayout" Target="../slideLayouts/slideLayout7.xml"/><Relationship Id="rId4" Type="http://schemas.openxmlformats.org/officeDocument/2006/relationships/image" Target="../media/image26.jpeg"/></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30.xml"/><Relationship Id="rId1" Type="http://schemas.openxmlformats.org/officeDocument/2006/relationships/slideLayout" Target="../slideLayouts/slideLayout7.xml"/><Relationship Id="rId4" Type="http://schemas.openxmlformats.org/officeDocument/2006/relationships/image" Target="../media/image30.jpe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33.xml"/><Relationship Id="rId1" Type="http://schemas.openxmlformats.org/officeDocument/2006/relationships/slideLayout" Target="../slideLayouts/slideLayout7.xml"/><Relationship Id="rId4" Type="http://schemas.openxmlformats.org/officeDocument/2006/relationships/image" Target="../media/image33.jpeg"/></Relationships>
</file>

<file path=ppt/slides/_rels/slide3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8" Type="http://schemas.openxmlformats.org/officeDocument/2006/relationships/hyperlink" Target="https://www.facebook.com/mispps" TargetMode="External"/><Relationship Id="rId13" Type="http://schemas.openxmlformats.org/officeDocument/2006/relationships/image" Target="../media/image41.png"/><Relationship Id="rId3" Type="http://schemas.openxmlformats.org/officeDocument/2006/relationships/hyperlink" Target="http://www.mispps.com/" TargetMode="External"/><Relationship Id="rId7" Type="http://schemas.openxmlformats.org/officeDocument/2006/relationships/image" Target="../media/image38.png"/><Relationship Id="rId12" Type="http://schemas.openxmlformats.org/officeDocument/2006/relationships/hyperlink" Target="https://plus.google.com/+Mispps/" TargetMode="External"/><Relationship Id="rId2" Type="http://schemas.openxmlformats.org/officeDocument/2006/relationships/notesSlide" Target="../notesSlides/notesSlide36.xml"/><Relationship Id="rId1" Type="http://schemas.openxmlformats.org/officeDocument/2006/relationships/slideLayout" Target="../slideLayouts/slideLayout12.xml"/><Relationship Id="rId6" Type="http://schemas.openxmlformats.org/officeDocument/2006/relationships/image" Target="../media/image37.png"/><Relationship Id="rId11" Type="http://schemas.openxmlformats.org/officeDocument/2006/relationships/image" Target="../media/image40.png"/><Relationship Id="rId5" Type="http://schemas.openxmlformats.org/officeDocument/2006/relationships/hyperlink" Target="http://www.mispps.com/boletin.html" TargetMode="External"/><Relationship Id="rId15" Type="http://schemas.openxmlformats.org/officeDocument/2006/relationships/image" Target="../media/image42.png"/><Relationship Id="rId10" Type="http://schemas.openxmlformats.org/officeDocument/2006/relationships/hyperlink" Target="https://twitter.com/mispps" TargetMode="External"/><Relationship Id="rId4" Type="http://schemas.openxmlformats.org/officeDocument/2006/relationships/image" Target="../media/image36.png"/><Relationship Id="rId9" Type="http://schemas.openxmlformats.org/officeDocument/2006/relationships/image" Target="../media/image39.png"/><Relationship Id="rId14" Type="http://schemas.openxmlformats.org/officeDocument/2006/relationships/hyperlink" Target="https://vk.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A29C2A"/>
        </a:solidFill>
        <a:effectLst/>
      </p:bgPr>
    </p:bg>
    <p:spTree>
      <p:nvGrpSpPr>
        <p:cNvPr id="1" name=""/>
        <p:cNvGrpSpPr/>
        <p:nvPr/>
      </p:nvGrpSpPr>
      <p:grpSpPr>
        <a:xfrm>
          <a:off x="0" y="0"/>
          <a:ext cx="0" cy="0"/>
          <a:chOff x="0" y="0"/>
          <a:chExt cx="0" cy="0"/>
        </a:xfrm>
      </p:grpSpPr>
      <p:sp>
        <p:nvSpPr>
          <p:cNvPr id="10" name="9 Rectángulo"/>
          <p:cNvSpPr/>
          <p:nvPr/>
        </p:nvSpPr>
        <p:spPr>
          <a:xfrm>
            <a:off x="6350" y="2636832"/>
            <a:ext cx="9144000" cy="1569660"/>
          </a:xfrm>
          <a:prstGeom prst="rect">
            <a:avLst/>
          </a:prstGeom>
        </p:spPr>
        <p:txBody>
          <a:bodyPr>
            <a:spAutoFit/>
          </a:bodyPr>
          <a:lstStyle/>
          <a:p>
            <a:pPr algn="ctr">
              <a:defRPr/>
            </a:pPr>
            <a:r>
              <a:rPr lang="es-ES_tradnl" sz="4800" kern="10" dirty="0">
                <a:ln w="28575">
                  <a:solidFill>
                    <a:srgbClr val="003600"/>
                  </a:solidFill>
                  <a:round/>
                  <a:headEnd/>
                  <a:tailEnd/>
                </a:ln>
                <a:blipFill>
                  <a:blip r:embed="rId4"/>
                  <a:stretch>
                    <a:fillRect/>
                  </a:stretch>
                </a:blipFill>
                <a:latin typeface="Arial Rounded MT Bold" pitchFamily="34" charset="0"/>
                <a:cs typeface="Narkisim" pitchFamily="34" charset="-79"/>
              </a:rPr>
              <a:t>Monasterio de Sümela</a:t>
            </a:r>
          </a:p>
          <a:p>
            <a:pPr algn="ctr">
              <a:defRPr/>
            </a:pPr>
            <a:r>
              <a:rPr lang="es-ES_tradnl" sz="4800" kern="10" dirty="0">
                <a:ln w="28575">
                  <a:solidFill>
                    <a:srgbClr val="003600"/>
                  </a:solidFill>
                  <a:round/>
                  <a:headEnd/>
                  <a:tailEnd/>
                </a:ln>
                <a:blipFill>
                  <a:blip r:embed="rId4"/>
                  <a:stretch>
                    <a:fillRect/>
                  </a:stretch>
                </a:blipFill>
                <a:latin typeface="Arial Rounded MT Bold" pitchFamily="34" charset="0"/>
                <a:cs typeface="Narkisim" pitchFamily="34" charset="-79"/>
              </a:rPr>
              <a:t>(Turquía)</a:t>
            </a:r>
          </a:p>
        </p:txBody>
      </p:sp>
    </p:spTree>
  </p:cSld>
  <p:clrMapOvr>
    <a:masterClrMapping/>
  </p:clrMapOvr>
  <p:transition spd="slow">
    <p:fade/>
    <p:sndAc>
      <p:stSnd>
        <p:snd r:embed="rId3" name="musicaturca1.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9 Imagen" descr="380424161_a8bd5969e7_o.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6 Imagen" descr="5.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A29C2A"/>
        </a:solidFill>
        <a:effectLst/>
      </p:bgPr>
    </p:bg>
    <p:spTree>
      <p:nvGrpSpPr>
        <p:cNvPr id="1" name=""/>
        <p:cNvGrpSpPr/>
        <p:nvPr/>
      </p:nvGrpSpPr>
      <p:grpSpPr>
        <a:xfrm>
          <a:off x="0" y="0"/>
          <a:ext cx="0" cy="0"/>
          <a:chOff x="0" y="0"/>
          <a:chExt cx="0" cy="0"/>
        </a:xfrm>
      </p:grpSpPr>
      <p:sp>
        <p:nvSpPr>
          <p:cNvPr id="5122" name="5 Rectángulo"/>
          <p:cNvSpPr>
            <a:spLocks noChangeArrowheads="1"/>
          </p:cNvSpPr>
          <p:nvPr/>
        </p:nvSpPr>
        <p:spPr bwMode="auto">
          <a:xfrm>
            <a:off x="428625" y="4581525"/>
            <a:ext cx="8286750" cy="1917700"/>
          </a:xfrm>
          <a:prstGeom prst="rect">
            <a:avLst/>
          </a:prstGeom>
          <a:noFill/>
          <a:ln w="9525">
            <a:noFill/>
            <a:miter lim="800000"/>
            <a:headEnd/>
            <a:tailEnd/>
          </a:ln>
        </p:spPr>
        <p:txBody>
          <a:bodyPr>
            <a:spAutoFit/>
          </a:bodyPr>
          <a:lstStyle/>
          <a:p>
            <a:pPr algn="ctr"/>
            <a:r>
              <a:rPr lang="es-ES_tradnl"/>
              <a:t>Alojado en una escarpada ladera de la cadena del Ponto, frente al litoral turco del mar Negro y a 54 km al sur de Trabzon, mítica capital medieval del reino de Trebisonda, se encuentra el monasterio de la madre María de Sümela, uno de los centros más importantes del monaquismo oriental. </a:t>
            </a:r>
          </a:p>
        </p:txBody>
      </p:sp>
      <p:pic>
        <p:nvPicPr>
          <p:cNvPr id="5123" name="3 Imagen" descr="lazistan.jpg"/>
          <p:cNvPicPr>
            <a:picLocks noChangeAspect="1"/>
          </p:cNvPicPr>
          <p:nvPr/>
        </p:nvPicPr>
        <p:blipFill>
          <a:blip r:embed="rId3"/>
          <a:srcRect/>
          <a:stretch>
            <a:fillRect/>
          </a:stretch>
        </p:blipFill>
        <p:spPr bwMode="auto">
          <a:xfrm>
            <a:off x="1714500" y="214313"/>
            <a:ext cx="5643563" cy="4094162"/>
          </a:xfrm>
          <a:prstGeom prst="rect">
            <a:avLst/>
          </a:prstGeom>
          <a:noFill/>
          <a:ln w="9525">
            <a:noFill/>
            <a:miter lim="800000"/>
            <a:headEnd/>
            <a:tailEnd/>
          </a:ln>
        </p:spPr>
      </p:pic>
      <p:sp>
        <p:nvSpPr>
          <p:cNvPr id="5124" name="4 Rectángulo"/>
          <p:cNvSpPr>
            <a:spLocks noChangeArrowheads="1"/>
          </p:cNvSpPr>
          <p:nvPr/>
        </p:nvSpPr>
        <p:spPr bwMode="auto">
          <a:xfrm>
            <a:off x="2071688" y="500063"/>
            <a:ext cx="1068387" cy="400050"/>
          </a:xfrm>
          <a:prstGeom prst="rect">
            <a:avLst/>
          </a:prstGeom>
          <a:noFill/>
          <a:ln w="9525">
            <a:noFill/>
            <a:miter lim="800000"/>
            <a:headEnd/>
            <a:tailEnd/>
          </a:ln>
        </p:spPr>
        <p:txBody>
          <a:bodyPr wrap="none">
            <a:spAutoFit/>
          </a:bodyPr>
          <a:lstStyle/>
          <a:p>
            <a:r>
              <a:rPr lang="es-ES_tradnl" sz="2000" b="1"/>
              <a:t>Turquía</a:t>
            </a:r>
          </a:p>
        </p:txBody>
      </p:sp>
    </p:spTree>
  </p:cSld>
  <p:clrMapOvr>
    <a:masterClrMapping/>
  </p:clrMapOvr>
  <p:transition spd="slow">
    <p:zo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sumela_monastery_18"/>
          <p:cNvPicPr>
            <a:picLocks noChangeAspect="1" noChangeArrowheads="1"/>
          </p:cNvPicPr>
          <p:nvPr/>
        </p:nvPicPr>
        <p:blipFill>
          <a:blip r:embed="rId3"/>
          <a:srcRect/>
          <a:stretch>
            <a:fillRect/>
          </a:stretch>
        </p:blipFill>
        <p:spPr bwMode="auto">
          <a:xfrm>
            <a:off x="0" y="0"/>
            <a:ext cx="9144000" cy="6859588"/>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7 Imagen" descr="sumela...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A29C2A"/>
        </a:solidFill>
        <a:effectLst/>
      </p:bgPr>
    </p:bg>
    <p:spTree>
      <p:nvGrpSpPr>
        <p:cNvPr id="1" name=""/>
        <p:cNvGrpSpPr/>
        <p:nvPr/>
      </p:nvGrpSpPr>
      <p:grpSpPr>
        <a:xfrm>
          <a:off x="0" y="0"/>
          <a:ext cx="0" cy="0"/>
          <a:chOff x="0" y="0"/>
          <a:chExt cx="0" cy="0"/>
        </a:xfrm>
      </p:grpSpPr>
      <p:sp>
        <p:nvSpPr>
          <p:cNvPr id="8194" name="6 Rectángulo"/>
          <p:cNvSpPr>
            <a:spLocks noChangeArrowheads="1"/>
          </p:cNvSpPr>
          <p:nvPr/>
        </p:nvSpPr>
        <p:spPr bwMode="auto">
          <a:xfrm>
            <a:off x="714375" y="1916113"/>
            <a:ext cx="7643813" cy="3013075"/>
          </a:xfrm>
          <a:prstGeom prst="rect">
            <a:avLst/>
          </a:prstGeom>
          <a:noFill/>
          <a:ln w="9525">
            <a:noFill/>
            <a:miter lim="800000"/>
            <a:headEnd/>
            <a:tailEnd/>
          </a:ln>
        </p:spPr>
        <p:txBody>
          <a:bodyPr>
            <a:spAutoFit/>
          </a:bodyPr>
          <a:lstStyle/>
          <a:p>
            <a:pPr algn="ctr"/>
            <a:r>
              <a:rPr lang="es-ES_tradnl"/>
              <a:t>Según la tradición, Sümela fue fundado por dos monjes griegos, Bernabé y Sofronio, llegados a este apartado lugar de Anatolia siguiendo las indicaciones recibidas de la Virgen que se les apareció en el año 385. Tras la muerte de los monjes, en el año 412, fueron venerados como santos y sus restos quedaron inhumados en el monasterio, que se convirtió en un renombrado cenobio, meta de peregrinaciones procedentes de todo el Imperio bizantino. </a:t>
            </a:r>
          </a:p>
        </p:txBody>
      </p:sp>
    </p:spTree>
  </p:cSld>
  <p:clrMapOvr>
    <a:masterClrMapping/>
  </p:clrMapOvr>
  <p:transition spd="slow">
    <p:zo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2 Imagen" descr="Sumela Turquia.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4" descr="Trabzon_25"/>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1 Imagen" descr="6.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A29C2A"/>
        </a:solidFill>
        <a:effectLst/>
      </p:bgPr>
    </p:bg>
    <p:spTree>
      <p:nvGrpSpPr>
        <p:cNvPr id="1" name=""/>
        <p:cNvGrpSpPr/>
        <p:nvPr/>
      </p:nvGrpSpPr>
      <p:grpSpPr>
        <a:xfrm>
          <a:off x="0" y="0"/>
          <a:ext cx="0" cy="0"/>
          <a:chOff x="0" y="0"/>
          <a:chExt cx="0" cy="0"/>
        </a:xfrm>
      </p:grpSpPr>
      <p:sp>
        <p:nvSpPr>
          <p:cNvPr id="12290" name="2 Rectángulo"/>
          <p:cNvSpPr>
            <a:spLocks noChangeArrowheads="1"/>
          </p:cNvSpPr>
          <p:nvPr/>
        </p:nvSpPr>
        <p:spPr bwMode="auto">
          <a:xfrm>
            <a:off x="857250" y="2565400"/>
            <a:ext cx="7500938" cy="1800225"/>
          </a:xfrm>
          <a:prstGeom prst="rect">
            <a:avLst/>
          </a:prstGeom>
          <a:noFill/>
          <a:ln w="9525">
            <a:noFill/>
            <a:miter lim="800000"/>
            <a:headEnd/>
            <a:tailEnd/>
          </a:ln>
        </p:spPr>
        <p:txBody>
          <a:bodyPr>
            <a:spAutoFit/>
          </a:bodyPr>
          <a:lstStyle/>
          <a:p>
            <a:pPr algn="ctr"/>
            <a:r>
              <a:rPr lang="es-ES" sz="2800">
                <a:latin typeface="Palatino Linotype" pitchFamily="18" charset="0"/>
              </a:rPr>
              <a:t>Además de su insólita arquitectura de los siglos </a:t>
            </a:r>
            <a:r>
              <a:rPr lang="es-ES" sz="2000">
                <a:latin typeface="Palatino Linotype" pitchFamily="18" charset="0"/>
              </a:rPr>
              <a:t>XIII</a:t>
            </a:r>
            <a:r>
              <a:rPr lang="es-ES" sz="2800">
                <a:latin typeface="Palatino Linotype" pitchFamily="18" charset="0"/>
              </a:rPr>
              <a:t> y </a:t>
            </a:r>
            <a:r>
              <a:rPr lang="es-ES" sz="2000">
                <a:latin typeface="Palatino Linotype" pitchFamily="18" charset="0"/>
              </a:rPr>
              <a:t>XIV</a:t>
            </a:r>
            <a:r>
              <a:rPr lang="es-ES" sz="2800">
                <a:latin typeface="Palatino Linotype" pitchFamily="18" charset="0"/>
              </a:rPr>
              <a:t> y sus 72 habitaciones, llaman la atención los frescos que cubren la fachada y el interior de la ermita de la cueva. </a:t>
            </a:r>
            <a:endParaRPr lang="es-ES_tradnl" sz="2800"/>
          </a:p>
        </p:txBody>
      </p:sp>
    </p:spTree>
  </p:cSld>
  <p:clrMapOvr>
    <a:masterClrMapping/>
  </p:clrMapOvr>
  <p:transition spd="slow">
    <p:zo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1 Imagen" descr="sumela_monastery_035.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sumela_monastery_05"/>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1 Imagen" descr="473.jpg"/>
          <p:cNvPicPr>
            <a:picLocks noChangeAspect="1"/>
          </p:cNvPicPr>
          <p:nvPr/>
        </p:nvPicPr>
        <p:blipFill>
          <a:blip r:embed="rId3"/>
          <a:srcRect/>
          <a:stretch>
            <a:fillRect/>
          </a:stretch>
        </p:blipFill>
        <p:spPr bwMode="auto">
          <a:xfrm>
            <a:off x="0" y="214313"/>
            <a:ext cx="9144000" cy="6332537"/>
          </a:xfrm>
          <a:prstGeom prst="rect">
            <a:avLst/>
          </a:prstGeom>
          <a:noFill/>
          <a:ln w="9525">
            <a:noFill/>
            <a:miter lim="800000"/>
            <a:headEnd/>
            <a:tailEnd/>
          </a:ln>
        </p:spPr>
      </p:pic>
      <p:pic>
        <p:nvPicPr>
          <p:cNvPr id="15363" name="Picture 2" descr="sumela_monastery_13"/>
          <p:cNvPicPr>
            <a:picLocks noChangeAspect="1" noChangeArrowheads="1"/>
          </p:cNvPicPr>
          <p:nvPr/>
        </p:nvPicPr>
        <p:blipFill>
          <a:blip r:embed="rId4"/>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6386" name="1 Imagen" descr="476.jpg"/>
          <p:cNvPicPr>
            <a:picLocks noChangeAspect="1"/>
          </p:cNvPicPr>
          <p:nvPr/>
        </p:nvPicPr>
        <p:blipFill>
          <a:blip r:embed="rId3"/>
          <a:srcRect/>
          <a:stretch>
            <a:fillRect/>
          </a:stretch>
        </p:blipFill>
        <p:spPr bwMode="auto">
          <a:xfrm>
            <a:off x="0" y="571500"/>
            <a:ext cx="9144000" cy="5646738"/>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7410" name="7 Imagen" descr="34022-TUR-Macka-Monasterio_de_Sumela.jpg"/>
          <p:cNvPicPr>
            <a:picLocks noChangeAspect="1"/>
          </p:cNvPicPr>
          <p:nvPr/>
        </p:nvPicPr>
        <p:blipFill>
          <a:blip r:embed="rId3"/>
          <a:srcRect/>
          <a:stretch>
            <a:fillRect/>
          </a:stretch>
        </p:blipFill>
        <p:spPr bwMode="auto">
          <a:xfrm>
            <a:off x="0" y="428604"/>
            <a:ext cx="9144000" cy="6100762"/>
          </a:xfrm>
          <a:prstGeom prst="rect">
            <a:avLst/>
          </a:prstGeom>
          <a:noFill/>
          <a:ln w="9525">
            <a:noFill/>
            <a:miter lim="800000"/>
            <a:headEnd/>
            <a:tailEnd/>
          </a:ln>
        </p:spPr>
      </p:pic>
      <p:sp>
        <p:nvSpPr>
          <p:cNvPr id="11" name="10 Rectángulo"/>
          <p:cNvSpPr/>
          <p:nvPr/>
        </p:nvSpPr>
        <p:spPr>
          <a:xfrm>
            <a:off x="7429520" y="6072206"/>
            <a:ext cx="1656000" cy="324000"/>
          </a:xfrm>
          <a:prstGeom prst="rect">
            <a:avLst/>
          </a:prstGeom>
          <a:solidFill>
            <a:schemeClr val="tx1">
              <a:lumMod val="75000"/>
              <a:lumOff val="25000"/>
            </a:schemeClr>
          </a:soli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_tradnl" dirty="0"/>
          </a:p>
        </p:txBody>
      </p:sp>
    </p:spTree>
  </p:cSld>
  <p:clrMapOvr>
    <a:masterClrMapping/>
  </p:clrMapOvr>
  <p:transition spd="slow">
    <p:zo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7 Imagen" descr="380423813_330d99b00c_o.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sumela_monastery_16"/>
          <p:cNvPicPr>
            <a:picLocks noChangeAspect="1" noChangeArrowheads="1"/>
          </p:cNvPicPr>
          <p:nvPr/>
        </p:nvPicPr>
        <p:blipFill>
          <a:blip r:embed="rId3"/>
          <a:srcRect/>
          <a:stretch>
            <a:fillRect/>
          </a:stretch>
        </p:blipFill>
        <p:spPr bwMode="auto">
          <a:xfrm>
            <a:off x="0" y="-1588"/>
            <a:ext cx="9144000" cy="6859588"/>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7 Imagen" descr="P1000352.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1506" name="3 Imagen" descr="3747053896_72c6a37593_o.jpg"/>
          <p:cNvPicPr>
            <a:picLocks noChangeAspect="1"/>
          </p:cNvPicPr>
          <p:nvPr/>
        </p:nvPicPr>
        <p:blipFill>
          <a:blip r:embed="rId3"/>
          <a:srcRect/>
          <a:stretch>
            <a:fillRect/>
          </a:stretch>
        </p:blipFill>
        <p:spPr bwMode="auto">
          <a:xfrm>
            <a:off x="0" y="377825"/>
            <a:ext cx="9144000" cy="610235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5" descr="Trabzon_26"/>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A29C2A"/>
        </a:solidFill>
        <a:effectLst/>
      </p:bgPr>
    </p:bg>
    <p:spTree>
      <p:nvGrpSpPr>
        <p:cNvPr id="1" name=""/>
        <p:cNvGrpSpPr/>
        <p:nvPr/>
      </p:nvGrpSpPr>
      <p:grpSpPr>
        <a:xfrm>
          <a:off x="0" y="0"/>
          <a:ext cx="0" cy="0"/>
          <a:chOff x="0" y="0"/>
          <a:chExt cx="0" cy="0"/>
        </a:xfrm>
      </p:grpSpPr>
      <p:sp>
        <p:nvSpPr>
          <p:cNvPr id="23554" name="6 Rectángulo"/>
          <p:cNvSpPr>
            <a:spLocks noChangeArrowheads="1"/>
          </p:cNvSpPr>
          <p:nvPr/>
        </p:nvSpPr>
        <p:spPr bwMode="auto">
          <a:xfrm>
            <a:off x="755650" y="1700213"/>
            <a:ext cx="7643813" cy="3378200"/>
          </a:xfrm>
          <a:prstGeom prst="rect">
            <a:avLst/>
          </a:prstGeom>
          <a:noFill/>
          <a:ln w="9525">
            <a:noFill/>
            <a:miter lim="800000"/>
            <a:headEnd/>
            <a:tailEnd/>
          </a:ln>
        </p:spPr>
        <p:txBody>
          <a:bodyPr>
            <a:spAutoFit/>
          </a:bodyPr>
          <a:lstStyle/>
          <a:p>
            <a:pPr algn="ctr"/>
            <a:r>
              <a:rPr lang="es-ES_tradnl"/>
              <a:t>Verdadero nido de águilas, Sümela se halla alojado en la pared norte del acantilado que cuelga sobre el torrencial curso del Oro, río célebre por sus grandes truchas. </a:t>
            </a:r>
            <a:br>
              <a:rPr lang="es-ES_tradnl"/>
            </a:br>
            <a:r>
              <a:rPr lang="es-ES_tradnl"/>
              <a:t>Su arquitectura parece formar parte de la negruzca piedra basáltica, a mitad de camino entre el cielo, a menudo nublado, y los espesos bosques de hayas, abetos y castaños. </a:t>
            </a:r>
            <a:br>
              <a:rPr lang="es-ES_tradnl"/>
            </a:br>
            <a:r>
              <a:rPr lang="es-ES_tradnl"/>
              <a:t>Se llega al monasterio caminando unas 3 o 4 horas por una cuesta muy empinada; también existe otra ruta, que se puede subir con coche, de media hora y un poco más recta. </a:t>
            </a:r>
          </a:p>
        </p:txBody>
      </p:sp>
    </p:spTree>
  </p:cSld>
  <p:clrMapOvr>
    <a:masterClrMapping/>
  </p:clrMapOvr>
  <p:transition spd="slow">
    <p:zo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3 Imagen" descr="194592279_045d8f78b9_o.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Picture 2" descr="sumela_monastery_21"/>
          <p:cNvPicPr>
            <a:picLocks noChangeAspect="1" noChangeArrowheads="1"/>
          </p:cNvPicPr>
          <p:nvPr/>
        </p:nvPicPr>
        <p:blipFill>
          <a:blip r:embed="rId3"/>
          <a:srcRect/>
          <a:stretch>
            <a:fillRect/>
          </a:stretch>
        </p:blipFill>
        <p:spPr bwMode="auto">
          <a:xfrm>
            <a:off x="4643438" y="357188"/>
            <a:ext cx="4500562" cy="6119812"/>
          </a:xfrm>
          <a:prstGeom prst="rect">
            <a:avLst/>
          </a:prstGeom>
          <a:noFill/>
          <a:ln w="9525">
            <a:noFill/>
            <a:miter lim="800000"/>
            <a:headEnd/>
            <a:tailEnd/>
          </a:ln>
        </p:spPr>
      </p:pic>
      <p:pic>
        <p:nvPicPr>
          <p:cNvPr id="10" name="9 Imagen" descr="380424009_44c4dbe935_o.jpg"/>
          <p:cNvPicPr>
            <a:picLocks noChangeAspect="1"/>
          </p:cNvPicPr>
          <p:nvPr/>
        </p:nvPicPr>
        <p:blipFill>
          <a:blip r:embed="rId4"/>
          <a:srcRect/>
          <a:stretch>
            <a:fillRect/>
          </a:stretch>
        </p:blipFill>
        <p:spPr bwMode="auto">
          <a:xfrm>
            <a:off x="0" y="357188"/>
            <a:ext cx="4592638" cy="6119812"/>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ppt_x</p:attrName>
                                        </p:attrNameLst>
                                      </p:cBhvr>
                                      <p:tavLst>
                                        <p:tav tm="0">
                                          <p:val>
                                            <p:strVal val="#ppt_x-.2"/>
                                          </p:val>
                                        </p:tav>
                                        <p:tav tm="100000">
                                          <p:val>
                                            <p:strVal val="#ppt_x"/>
                                          </p:val>
                                        </p:tav>
                                      </p:tavLst>
                                    </p:anim>
                                    <p:anim calcmode="lin" valueType="num">
                                      <p:cBhvr>
                                        <p:cTn id="8" dur="1000" fill="hold"/>
                                        <p:tgtEl>
                                          <p:spTgt spid="10"/>
                                        </p:tgtEl>
                                        <p:attrNameLst>
                                          <p:attrName>ppt_y</p:attrName>
                                        </p:attrNameLst>
                                      </p:cBhvr>
                                      <p:tavLst>
                                        <p:tav tm="0">
                                          <p:val>
                                            <p:strVal val="#ppt_y"/>
                                          </p:val>
                                        </p:tav>
                                        <p:tav tm="100000">
                                          <p:val>
                                            <p:strVal val="#ppt_y"/>
                                          </p:val>
                                        </p:tav>
                                      </p:tavLst>
                                    </p:anim>
                                    <p:animEffect transition="in" filter="wipe(right)" prLst="gradientSize: 0.1">
                                      <p:cBhvr>
                                        <p:cTn id="9" dur="1000"/>
                                        <p:tgtEl>
                                          <p:spTgt spid="10"/>
                                        </p:tgtEl>
                                      </p:cBhvr>
                                    </p:animEffect>
                                  </p:childTnLst>
                                </p:cTn>
                              </p:par>
                            </p:childTnLst>
                          </p:cTn>
                        </p:par>
                        <p:par>
                          <p:cTn id="10" fill="hold">
                            <p:stCondLst>
                              <p:cond delay="1000"/>
                            </p:stCondLst>
                            <p:childTnLst>
                              <p:par>
                                <p:cTn id="11" presetID="17" presetClass="entr" presetSubtype="4" fill="hold" nodeType="afterEffect">
                                  <p:stCondLst>
                                    <p:cond delay="50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ppt_h/2"/>
                                          </p:val>
                                        </p:tav>
                                        <p:tav tm="100000">
                                          <p:val>
                                            <p:strVal val="#ppt_y"/>
                                          </p:val>
                                        </p:tav>
                                      </p:tavLst>
                                    </p:anim>
                                    <p:anim calcmode="lin" valueType="num">
                                      <p:cBhvr>
                                        <p:cTn id="15" dur="1000" fill="hold"/>
                                        <p:tgtEl>
                                          <p:spTgt spid="4"/>
                                        </p:tgtEl>
                                        <p:attrNameLst>
                                          <p:attrName>ppt_w</p:attrName>
                                        </p:attrNameLst>
                                      </p:cBhvr>
                                      <p:tavLst>
                                        <p:tav tm="0">
                                          <p:val>
                                            <p:strVal val="#ppt_w"/>
                                          </p:val>
                                        </p:tav>
                                        <p:tav tm="100000">
                                          <p:val>
                                            <p:strVal val="#ppt_w"/>
                                          </p:val>
                                        </p:tav>
                                      </p:tavLst>
                                    </p:anim>
                                    <p:anim calcmode="lin" valueType="num">
                                      <p:cBhvr>
                                        <p:cTn id="16" dur="1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6626" name="Picture 2" descr="sumela_monastery_29"/>
          <p:cNvPicPr>
            <a:picLocks noChangeAspect="1" noChangeArrowheads="1"/>
          </p:cNvPicPr>
          <p:nvPr/>
        </p:nvPicPr>
        <p:blipFill>
          <a:blip r:embed="rId3"/>
          <a:srcRect/>
          <a:stretch>
            <a:fillRect/>
          </a:stretch>
        </p:blipFill>
        <p:spPr bwMode="auto">
          <a:xfrm>
            <a:off x="0" y="0"/>
            <a:ext cx="9144000" cy="682625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7650" name="7 Imagen" descr="13.jpg"/>
          <p:cNvPicPr>
            <a:picLocks noChangeAspect="1"/>
          </p:cNvPicPr>
          <p:nvPr/>
        </p:nvPicPr>
        <p:blipFill>
          <a:blip r:embed="rId3"/>
          <a:srcRect/>
          <a:stretch>
            <a:fillRect/>
          </a:stretch>
        </p:blipFill>
        <p:spPr bwMode="auto">
          <a:xfrm>
            <a:off x="0" y="214313"/>
            <a:ext cx="4832350" cy="6443662"/>
          </a:xfrm>
          <a:prstGeom prst="rect">
            <a:avLst/>
          </a:prstGeom>
          <a:noFill/>
          <a:ln w="9525">
            <a:noFill/>
            <a:miter lim="800000"/>
            <a:headEnd/>
            <a:tailEnd/>
          </a:ln>
        </p:spPr>
      </p:pic>
      <p:pic>
        <p:nvPicPr>
          <p:cNvPr id="9" name="8 Imagen" descr="PICT0341minimini.jpg"/>
          <p:cNvPicPr>
            <a:picLocks noChangeAspect="1"/>
          </p:cNvPicPr>
          <p:nvPr/>
        </p:nvPicPr>
        <p:blipFill>
          <a:blip r:embed="rId4"/>
          <a:srcRect/>
          <a:stretch>
            <a:fillRect/>
          </a:stretch>
        </p:blipFill>
        <p:spPr bwMode="auto">
          <a:xfrm>
            <a:off x="4862513" y="214313"/>
            <a:ext cx="4281487" cy="6443662"/>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0.70"/>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A29C2A"/>
        </a:solidFill>
        <a:effectLst/>
      </p:bgPr>
    </p:bg>
    <p:spTree>
      <p:nvGrpSpPr>
        <p:cNvPr id="1" name=""/>
        <p:cNvGrpSpPr/>
        <p:nvPr/>
      </p:nvGrpSpPr>
      <p:grpSpPr>
        <a:xfrm>
          <a:off x="0" y="0"/>
          <a:ext cx="0" cy="0"/>
          <a:chOff x="0" y="0"/>
          <a:chExt cx="0" cy="0"/>
        </a:xfrm>
      </p:grpSpPr>
      <p:sp>
        <p:nvSpPr>
          <p:cNvPr id="28674" name="3 Rectángulo"/>
          <p:cNvSpPr>
            <a:spLocks noChangeArrowheads="1"/>
          </p:cNvSpPr>
          <p:nvPr/>
        </p:nvSpPr>
        <p:spPr bwMode="auto">
          <a:xfrm>
            <a:off x="785813" y="1844675"/>
            <a:ext cx="7429500" cy="3013075"/>
          </a:xfrm>
          <a:prstGeom prst="rect">
            <a:avLst/>
          </a:prstGeom>
          <a:noFill/>
          <a:ln w="9525">
            <a:noFill/>
            <a:miter lim="800000"/>
            <a:headEnd/>
            <a:tailEnd/>
          </a:ln>
        </p:spPr>
        <p:txBody>
          <a:bodyPr>
            <a:spAutoFit/>
          </a:bodyPr>
          <a:lstStyle/>
          <a:p>
            <a:pPr algn="ctr"/>
            <a:r>
              <a:rPr lang="es-ES_tradnl"/>
              <a:t>El núcleo de los edificios monásticos de Sümela están excavados en la roca y protegidos por la impresionante bóveda natural que forma la pared de basalto. Mientras uno se va acercando al monasterio, se tiene la sensación de estar viviendo en un mundo irreal y se quedarán asombrados ante el monasterio, que parece como si se hubiera bajado desde el cielo para pegarse al flanco del acantilado, en unas montañas a 1700 m de altitud.</a:t>
            </a:r>
          </a:p>
        </p:txBody>
      </p:sp>
    </p:spTree>
  </p:cSld>
  <p:clrMapOvr>
    <a:masterClrMapping/>
  </p:clrMapOvr>
  <p:transition spd="slow">
    <p:zo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6 Imagen" descr="8.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0722" name="8 Imagen" descr="trabzon-sumela_manastiri.jpg"/>
          <p:cNvPicPr>
            <a:picLocks noChangeAspect="1"/>
          </p:cNvPicPr>
          <p:nvPr/>
        </p:nvPicPr>
        <p:blipFill>
          <a:blip r:embed="rId3"/>
          <a:srcRect/>
          <a:stretch>
            <a:fillRect/>
          </a:stretch>
        </p:blipFill>
        <p:spPr bwMode="auto">
          <a:xfrm>
            <a:off x="0" y="269875"/>
            <a:ext cx="9323388" cy="6588125"/>
          </a:xfrm>
          <a:prstGeom prst="rect">
            <a:avLst/>
          </a:prstGeom>
          <a:noFill/>
          <a:ln w="9525">
            <a:noFill/>
            <a:miter lim="800000"/>
            <a:headEnd/>
            <a:tailEnd/>
          </a:ln>
        </p:spPr>
      </p:pic>
      <p:sp>
        <p:nvSpPr>
          <p:cNvPr id="10" name="9 Rectángulo"/>
          <p:cNvSpPr/>
          <p:nvPr/>
        </p:nvSpPr>
        <p:spPr>
          <a:xfrm>
            <a:off x="0" y="6286500"/>
            <a:ext cx="9358313" cy="5715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_tradnl" dirty="0"/>
          </a:p>
        </p:txBody>
      </p:sp>
    </p:spTree>
  </p:cSld>
  <p:clrMapOvr>
    <a:masterClrMapping/>
  </p:clrMapOvr>
  <p:transition spd="slow">
    <p:zo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1" name="10 Imagen" descr="035.jpg"/>
          <p:cNvPicPr>
            <a:picLocks noChangeAspect="1"/>
          </p:cNvPicPr>
          <p:nvPr/>
        </p:nvPicPr>
        <p:blipFill>
          <a:blip r:embed="rId3"/>
          <a:srcRect/>
          <a:stretch>
            <a:fillRect/>
          </a:stretch>
        </p:blipFill>
        <p:spPr bwMode="auto">
          <a:xfrm>
            <a:off x="4829175" y="285750"/>
            <a:ext cx="4352925" cy="6286500"/>
          </a:xfrm>
          <a:prstGeom prst="rect">
            <a:avLst/>
          </a:prstGeom>
          <a:noFill/>
          <a:ln w="9525">
            <a:noFill/>
            <a:miter lim="800000"/>
            <a:headEnd/>
            <a:tailEnd/>
          </a:ln>
        </p:spPr>
      </p:pic>
      <p:pic>
        <p:nvPicPr>
          <p:cNvPr id="12" name="11 Imagen" descr="sumela-monastery-trabzon.jpg"/>
          <p:cNvPicPr>
            <a:picLocks noChangeAspect="1"/>
          </p:cNvPicPr>
          <p:nvPr/>
        </p:nvPicPr>
        <p:blipFill>
          <a:blip r:embed="rId4"/>
          <a:srcRect/>
          <a:stretch>
            <a:fillRect/>
          </a:stretch>
        </p:blipFill>
        <p:spPr bwMode="auto">
          <a:xfrm>
            <a:off x="142875" y="285750"/>
            <a:ext cx="4554538" cy="6072188"/>
          </a:xfrm>
          <a:prstGeom prst="rect">
            <a:avLst/>
          </a:prstGeom>
          <a:noFill/>
          <a:ln w="9525">
            <a:noFill/>
            <a:miter lim="800000"/>
            <a:headEnd/>
            <a:tailEnd/>
          </a:ln>
        </p:spPr>
      </p:pic>
      <p:sp>
        <p:nvSpPr>
          <p:cNvPr id="13" name="12 Rectángulo"/>
          <p:cNvSpPr/>
          <p:nvPr/>
        </p:nvSpPr>
        <p:spPr>
          <a:xfrm>
            <a:off x="4786313" y="6429375"/>
            <a:ext cx="4357687" cy="42862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_tradnl" dirty="0"/>
          </a:p>
        </p:txBody>
      </p:sp>
      <p:sp>
        <p:nvSpPr>
          <p:cNvPr id="14" name="13 Rectángulo"/>
          <p:cNvSpPr/>
          <p:nvPr/>
        </p:nvSpPr>
        <p:spPr>
          <a:xfrm>
            <a:off x="9001125" y="0"/>
            <a:ext cx="142875"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_tradnl" dirty="0"/>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1000" fill="hold"/>
                                        <p:tgtEl>
                                          <p:spTgt spid="12"/>
                                        </p:tgtEl>
                                        <p:attrNameLst>
                                          <p:attrName>ppt_w</p:attrName>
                                        </p:attrNameLst>
                                      </p:cBhvr>
                                      <p:tavLst>
                                        <p:tav tm="0">
                                          <p:val>
                                            <p:fltVal val="0"/>
                                          </p:val>
                                        </p:tav>
                                        <p:tav tm="100000">
                                          <p:val>
                                            <p:strVal val="#ppt_w"/>
                                          </p:val>
                                        </p:tav>
                                      </p:tavLst>
                                    </p:anim>
                                    <p:anim calcmode="lin" valueType="num">
                                      <p:cBhvr>
                                        <p:cTn id="8" dur="1000" fill="hold"/>
                                        <p:tgtEl>
                                          <p:spTgt spid="12"/>
                                        </p:tgtEl>
                                        <p:attrNameLst>
                                          <p:attrName>ppt_h</p:attrName>
                                        </p:attrNameLst>
                                      </p:cBhvr>
                                      <p:tavLst>
                                        <p:tav tm="0">
                                          <p:val>
                                            <p:strVal val="#ppt_h"/>
                                          </p:val>
                                        </p:tav>
                                        <p:tav tm="100000">
                                          <p:val>
                                            <p:strVal val="#ppt_h"/>
                                          </p:val>
                                        </p:tav>
                                      </p:tavLst>
                                    </p:anim>
                                  </p:childTnLst>
                                </p:cTn>
                              </p:par>
                            </p:childTnLst>
                          </p:cTn>
                        </p:par>
                        <p:par>
                          <p:cTn id="9" fill="hold">
                            <p:stCondLst>
                              <p:cond delay="1000"/>
                            </p:stCondLst>
                            <p:childTnLst>
                              <p:par>
                                <p:cTn id="10" presetID="1" presetClass="entr" presetSubtype="0" fill="hold" nodeType="afterEffect">
                                  <p:stCondLst>
                                    <p:cond delay="500"/>
                                  </p:stCondLst>
                                  <p:childTnLst>
                                    <p:set>
                                      <p:cBhvr>
                                        <p:cTn id="11"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A29C2A"/>
        </a:solidFill>
        <a:effectLst/>
      </p:bgPr>
    </p:bg>
    <p:spTree>
      <p:nvGrpSpPr>
        <p:cNvPr id="1" name=""/>
        <p:cNvGrpSpPr/>
        <p:nvPr/>
      </p:nvGrpSpPr>
      <p:grpSpPr>
        <a:xfrm>
          <a:off x="0" y="0"/>
          <a:ext cx="0" cy="0"/>
          <a:chOff x="0" y="0"/>
          <a:chExt cx="0" cy="0"/>
        </a:xfrm>
      </p:grpSpPr>
      <p:sp>
        <p:nvSpPr>
          <p:cNvPr id="32770" name="2 Rectángulo"/>
          <p:cNvSpPr>
            <a:spLocks noChangeArrowheads="1"/>
          </p:cNvSpPr>
          <p:nvPr/>
        </p:nvSpPr>
        <p:spPr bwMode="auto">
          <a:xfrm>
            <a:off x="1071563" y="2924175"/>
            <a:ext cx="6929437" cy="946150"/>
          </a:xfrm>
          <a:prstGeom prst="rect">
            <a:avLst/>
          </a:prstGeom>
          <a:noFill/>
          <a:ln w="9525">
            <a:noFill/>
            <a:miter lim="800000"/>
            <a:headEnd/>
            <a:tailEnd/>
          </a:ln>
        </p:spPr>
        <p:txBody>
          <a:bodyPr>
            <a:spAutoFit/>
          </a:bodyPr>
          <a:lstStyle/>
          <a:p>
            <a:pPr algn="ctr"/>
            <a:r>
              <a:rPr lang="es-ES_tradnl" sz="2800"/>
              <a:t>Cuando la niebla sube desde el valle este lugar parece encantado…</a:t>
            </a:r>
          </a:p>
        </p:txBody>
      </p:sp>
    </p:spTree>
  </p:cSld>
  <p:clrMapOvr>
    <a:masterClrMapping/>
  </p:clrMapOvr>
  <p:transition spd="slow">
    <p:zo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6 Imagen" descr="DSC03355.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7" name="6 Imagen" descr="11.jpg"/>
          <p:cNvPicPr>
            <a:picLocks noChangeAspect="1"/>
          </p:cNvPicPr>
          <p:nvPr/>
        </p:nvPicPr>
        <p:blipFill>
          <a:blip r:embed="rId3"/>
          <a:srcRect/>
          <a:stretch>
            <a:fillRect/>
          </a:stretch>
        </p:blipFill>
        <p:spPr bwMode="auto">
          <a:xfrm>
            <a:off x="0" y="0"/>
            <a:ext cx="4519613" cy="6858000"/>
          </a:xfrm>
          <a:prstGeom prst="rect">
            <a:avLst/>
          </a:prstGeom>
          <a:noFill/>
          <a:ln w="9525">
            <a:noFill/>
            <a:miter lim="800000"/>
            <a:headEnd/>
            <a:tailEnd/>
          </a:ln>
        </p:spPr>
      </p:pic>
      <p:pic>
        <p:nvPicPr>
          <p:cNvPr id="8" name="7 Imagen" descr="12.jpg"/>
          <p:cNvPicPr>
            <a:picLocks noChangeAspect="1"/>
          </p:cNvPicPr>
          <p:nvPr/>
        </p:nvPicPr>
        <p:blipFill>
          <a:blip r:embed="rId4"/>
          <a:srcRect/>
          <a:stretch>
            <a:fillRect/>
          </a:stretch>
        </p:blipFill>
        <p:spPr bwMode="auto">
          <a:xfrm>
            <a:off x="4583113" y="0"/>
            <a:ext cx="4560887" cy="685800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strVal val="#ppt_h"/>
                                          </p:val>
                                        </p:tav>
                                        <p:tav tm="100000">
                                          <p:val>
                                            <p:strVal val="#ppt_h"/>
                                          </p:val>
                                        </p:tav>
                                      </p:tavLst>
                                    </p:anim>
                                  </p:childTnLst>
                                </p:cTn>
                              </p:par>
                            </p:childTnLst>
                          </p:cTn>
                        </p:par>
                        <p:par>
                          <p:cTn id="9" fill="hold">
                            <p:stCondLst>
                              <p:cond delay="1000"/>
                            </p:stCondLst>
                            <p:childTnLst>
                              <p:par>
                                <p:cTn id="10" presetID="17" presetClass="entr" presetSubtype="10" fill="hold" nodeType="afterEffect">
                                  <p:stCondLst>
                                    <p:cond delay="500"/>
                                  </p:stCondLst>
                                  <p:childTnLst>
                                    <p:set>
                                      <p:cBhvr>
                                        <p:cTn id="11" dur="1" fill="hold">
                                          <p:stCondLst>
                                            <p:cond delay="0"/>
                                          </p:stCondLst>
                                        </p:cTn>
                                        <p:tgtEl>
                                          <p:spTgt spid="8"/>
                                        </p:tgtEl>
                                        <p:attrNameLst>
                                          <p:attrName>style.visibility</p:attrName>
                                        </p:attrNameLst>
                                      </p:cBhvr>
                                      <p:to>
                                        <p:strVal val="visible"/>
                                      </p:to>
                                    </p:set>
                                    <p:anim calcmode="lin" valueType="num">
                                      <p:cBhvr>
                                        <p:cTn id="12" dur="1000" fill="hold"/>
                                        <p:tgtEl>
                                          <p:spTgt spid="8"/>
                                        </p:tgtEl>
                                        <p:attrNameLst>
                                          <p:attrName>ppt_w</p:attrName>
                                        </p:attrNameLst>
                                      </p:cBhvr>
                                      <p:tavLst>
                                        <p:tav tm="0">
                                          <p:val>
                                            <p:fltVal val="0"/>
                                          </p:val>
                                        </p:tav>
                                        <p:tav tm="100000">
                                          <p:val>
                                            <p:strVal val="#ppt_w"/>
                                          </p:val>
                                        </p:tav>
                                      </p:tavLst>
                                    </p:anim>
                                    <p:anim calcmode="lin" valueType="num">
                                      <p:cBhvr>
                                        <p:cTn id="13" dur="1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6 Imagen" descr="10.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4" descr="Trabzon_14"/>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4" name="3 Rectángulo"/>
          <p:cNvSpPr/>
          <p:nvPr/>
        </p:nvSpPr>
        <p:spPr>
          <a:xfrm>
            <a:off x="0" y="6400800"/>
            <a:ext cx="9144000" cy="4572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_tradnl" dirty="0"/>
          </a:p>
        </p:txBody>
      </p:sp>
      <p:sp>
        <p:nvSpPr>
          <p:cNvPr id="5" name="4 Rectángulo"/>
          <p:cNvSpPr/>
          <p:nvPr/>
        </p:nvSpPr>
        <p:spPr>
          <a:xfrm>
            <a:off x="3966137" y="4857760"/>
            <a:ext cx="1415773" cy="1200329"/>
          </a:xfrm>
          <a:prstGeom prst="rect">
            <a:avLst/>
          </a:prstGeom>
          <a:noFill/>
        </p:spPr>
        <p:txBody>
          <a:bodyPr wrap="none">
            <a:spAutoFit/>
          </a:bodyPr>
          <a:lstStyle/>
          <a:p>
            <a:pPr algn="ctr">
              <a:defRPr/>
            </a:pPr>
            <a:r>
              <a:rPr lang="es-ES" sz="7200" dirty="0">
                <a:ln w="18415" cmpd="sng">
                  <a:solidFill>
                    <a:schemeClr val="tx2"/>
                  </a:solidFill>
                  <a:prstDash val="solid"/>
                </a:ln>
                <a:solidFill>
                  <a:srgbClr val="FF6600"/>
                </a:solidFill>
                <a:effectLst>
                  <a:outerShdw blurRad="63500" dir="3600000" algn="tl" rotWithShape="0">
                    <a:srgbClr val="000000">
                      <a:alpha val="70000"/>
                    </a:srgbClr>
                  </a:outerShdw>
                </a:effectLst>
              </a:rPr>
              <a:t>Fin</a:t>
            </a:r>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0.70"/>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3"/>
          </p:cNvPr>
          <p:cNvPicPr>
            <a:picLocks noChangeAspect="1" noChangeArrowheads="1"/>
          </p:cNvPicPr>
          <p:nvPr/>
        </p:nvPicPr>
        <p:blipFill>
          <a:blip r:embed="rId4"/>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3"/>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2492990"/>
          </a:xfrm>
          <a:prstGeom prst="rect">
            <a:avLst/>
          </a:prstGeom>
          <a:noFill/>
          <a:ln w="19050">
            <a:noFill/>
            <a:prstDash val="sysDot"/>
            <a:miter lim="800000"/>
            <a:headEnd/>
            <a:tailEnd/>
          </a:ln>
          <a:effectLst/>
        </p:spPr>
        <p:txBody>
          <a:bodyPr>
            <a:spAutoFit/>
          </a:bodyPr>
          <a:lstStyle/>
          <a:p>
            <a:pPr algn="ctr">
              <a:spcBef>
                <a:spcPct val="50000"/>
              </a:spcBef>
            </a:pPr>
            <a:r>
              <a:rPr lang="es-ES_tradnl" sz="2000" b="1" dirty="0">
                <a:latin typeface="Kristen ITC" pitchFamily="66" charset="0"/>
              </a:rPr>
              <a:t>Además puedes recibir </a:t>
            </a:r>
            <a:r>
              <a:rPr lang="es-ES_tradnl" sz="2000" b="1" dirty="0" err="1">
                <a:latin typeface="Kristen ITC" pitchFamily="66" charset="0"/>
              </a:rPr>
              <a:t>powerpoints</a:t>
            </a:r>
            <a:r>
              <a:rPr lang="es-ES_tradnl" sz="2000" b="1" dirty="0">
                <a:latin typeface="Kristen ITC" pitchFamily="66" charset="0"/>
              </a:rPr>
              <a:t> en tu correo electrónico suscribiéndote aquí:</a:t>
            </a:r>
            <a:r>
              <a:rPr lang="es-ES_tradnl" sz="2000" b="1" dirty="0">
                <a:solidFill>
                  <a:srgbClr val="0066FF"/>
                </a:solidFill>
              </a:rPr>
              <a:t> </a:t>
            </a:r>
          </a:p>
          <a:p>
            <a:pPr>
              <a:spcBef>
                <a:spcPct val="50000"/>
              </a:spcBef>
            </a:pPr>
            <a:endParaRPr lang="es-ES" b="1" dirty="0">
              <a:solidFill>
                <a:srgbClr val="0066FF"/>
              </a:solidFill>
            </a:endParaRPr>
          </a:p>
        </p:txBody>
      </p:sp>
      <p:pic>
        <p:nvPicPr>
          <p:cNvPr id="4106" name="Picture 10" descr="email">
            <a:hlinkClick r:id="rId5"/>
          </p:cNvPr>
          <p:cNvPicPr>
            <a:picLocks noChangeAspect="1" noChangeArrowheads="1"/>
          </p:cNvPicPr>
          <p:nvPr/>
        </p:nvPicPr>
        <p:blipFill>
          <a:blip r:embed="rId6"/>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7"/>
          <a:srcRect/>
          <a:stretch>
            <a:fillRect/>
          </a:stretch>
        </p:blipFill>
        <p:spPr bwMode="auto">
          <a:xfrm>
            <a:off x="4038600" y="4876800"/>
            <a:ext cx="1219200" cy="990600"/>
          </a:xfrm>
          <a:prstGeom prst="rect">
            <a:avLst/>
          </a:prstGeom>
          <a:noFill/>
        </p:spPr>
      </p:pic>
      <p:pic>
        <p:nvPicPr>
          <p:cNvPr id="4117" name="Picture 21" descr="facebook-icon">
            <a:hlinkClick r:id="rId8"/>
          </p:cNvPr>
          <p:cNvPicPr>
            <a:picLocks noChangeAspect="1" noChangeArrowheads="1"/>
          </p:cNvPicPr>
          <p:nvPr/>
        </p:nvPicPr>
        <p:blipFill>
          <a:blip r:embed="rId9" cstate="print"/>
          <a:srcRect/>
          <a:stretch>
            <a:fillRect/>
          </a:stretch>
        </p:blipFill>
        <p:spPr bwMode="auto">
          <a:xfrm>
            <a:off x="0" y="2971800"/>
            <a:ext cx="533400" cy="533400"/>
          </a:xfrm>
          <a:prstGeom prst="rect">
            <a:avLst/>
          </a:prstGeom>
          <a:noFill/>
        </p:spPr>
      </p:pic>
      <p:pic>
        <p:nvPicPr>
          <p:cNvPr id="4118" name="Picture 22" descr="twitter-icon">
            <a:hlinkClick r:id="rId10"/>
          </p:cNvPr>
          <p:cNvPicPr>
            <a:picLocks noChangeAspect="1" noChangeArrowheads="1"/>
          </p:cNvPicPr>
          <p:nvPr/>
        </p:nvPicPr>
        <p:blipFill>
          <a:blip r:embed="rId11" cstate="print"/>
          <a:srcRect/>
          <a:stretch>
            <a:fillRect/>
          </a:stretch>
        </p:blipFill>
        <p:spPr bwMode="auto">
          <a:xfrm>
            <a:off x="0" y="3505200"/>
            <a:ext cx="533400" cy="533400"/>
          </a:xfrm>
          <a:prstGeom prst="rect">
            <a:avLst/>
          </a:prstGeom>
          <a:noFill/>
        </p:spPr>
      </p:pic>
      <p:pic>
        <p:nvPicPr>
          <p:cNvPr id="4119" name="Picture 23" descr="Web-Google-plus-Metro-icon">
            <a:hlinkClick r:id="rId12"/>
          </p:cNvPr>
          <p:cNvPicPr>
            <a:picLocks noChangeAspect="1" noChangeArrowheads="1"/>
          </p:cNvPicPr>
          <p:nvPr/>
        </p:nvPicPr>
        <p:blipFill>
          <a:blip r:embed="rId13" cstate="print"/>
          <a:srcRect/>
          <a:stretch>
            <a:fillRect/>
          </a:stretch>
        </p:blipFill>
        <p:spPr bwMode="auto">
          <a:xfrm>
            <a:off x="0" y="4038600"/>
            <a:ext cx="533400" cy="533400"/>
          </a:xfrm>
          <a:prstGeom prst="rect">
            <a:avLst/>
          </a:prstGeom>
          <a:noFill/>
        </p:spPr>
      </p:pic>
      <p:pic>
        <p:nvPicPr>
          <p:cNvPr id="4120" name="Picture 24" descr="vkontakte-256">
            <a:hlinkClick r:id="rId14"/>
          </p:cNvPr>
          <p:cNvPicPr>
            <a:picLocks noChangeAspect="1" noChangeArrowheads="1"/>
          </p:cNvPicPr>
          <p:nvPr/>
        </p:nvPicPr>
        <p:blipFill>
          <a:blip r:embed="rId15"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Monasterio de Sumela. Turquia">
  <a:themeElements>
    <a:clrScheme name="Estrutura padrão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Estrutura padrão">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Estrutura padrão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Estrutura padrão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Estrutura padrão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Estrutura padrão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Estrutura padrã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Estrutura padrã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Estrutura padrã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Monasterio de Sumela. Turquia</Template>
  <TotalTime>3</TotalTime>
  <Words>356</Words>
  <Application>Microsoft PowerPoint</Application>
  <PresentationFormat>Presentación en pantalla (4:3)</PresentationFormat>
  <Paragraphs>48</Paragraphs>
  <Slides>36</Slides>
  <Notes>36</Notes>
  <HiddenSlides>0</HiddenSlides>
  <MMClips>0</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36</vt:i4>
      </vt:variant>
    </vt:vector>
  </HeadingPairs>
  <TitlesOfParts>
    <vt:vector size="42" baseType="lpstr">
      <vt:lpstr>Times New Roman</vt:lpstr>
      <vt:lpstr>Arial</vt:lpstr>
      <vt:lpstr>Calibri</vt:lpstr>
      <vt:lpstr>Palatino Linotype</vt:lpstr>
      <vt:lpstr>Monasterio de Sumela. Turquia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4</cp:revision>
  <dcterms:created xsi:type="dcterms:W3CDTF">2017-08-11T08:21:14Z</dcterms:created>
  <dcterms:modified xsi:type="dcterms:W3CDTF">2017-08-11T08:24:32Z</dcterms:modified>
</cp:coreProperties>
</file>