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365" r:id="rId3"/>
    <p:sldId id="369" r:id="rId4"/>
    <p:sldId id="367" r:id="rId5"/>
    <p:sldId id="358" r:id="rId6"/>
    <p:sldId id="317" r:id="rId7"/>
    <p:sldId id="315" r:id="rId8"/>
    <p:sldId id="319" r:id="rId9"/>
    <p:sldId id="320" r:id="rId10"/>
    <p:sldId id="321" r:id="rId11"/>
    <p:sldId id="325" r:id="rId12"/>
    <p:sldId id="331" r:id="rId13"/>
    <p:sldId id="328" r:id="rId14"/>
    <p:sldId id="327" r:id="rId15"/>
    <p:sldId id="318" r:id="rId16"/>
    <p:sldId id="324" r:id="rId17"/>
    <p:sldId id="332" r:id="rId18"/>
    <p:sldId id="322" r:id="rId19"/>
    <p:sldId id="334" r:id="rId20"/>
    <p:sldId id="335" r:id="rId21"/>
    <p:sldId id="346" r:id="rId22"/>
    <p:sldId id="344" r:id="rId23"/>
    <p:sldId id="342" r:id="rId24"/>
    <p:sldId id="337" r:id="rId25"/>
    <p:sldId id="340" r:id="rId26"/>
    <p:sldId id="336" r:id="rId27"/>
    <p:sldId id="339" r:id="rId28"/>
    <p:sldId id="338" r:id="rId29"/>
    <p:sldId id="347" r:id="rId30"/>
    <p:sldId id="370" r:id="rId31"/>
  </p:sldIdLst>
  <p:sldSz cx="9144000" cy="5143500" type="screen16x9"/>
  <p:notesSz cx="6858000" cy="9144000"/>
  <p:defaultTextStyle>
    <a:defPPr>
      <a:defRPr lang="ro-RO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 snapToGrid="0">
      <p:cViewPr varScale="1">
        <p:scale>
          <a:sx n="94" d="100"/>
          <a:sy n="94" d="100"/>
        </p:scale>
        <p:origin x="76" y="4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A678FF-03BF-4CD4-84DD-578CE7489AC8}" type="datetimeFigureOut">
              <a:rPr lang="ro-RO"/>
              <a:pPr>
                <a:defRPr/>
              </a:pPr>
              <a:t>26.03.2021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4E62E-26B1-4F49-9060-932CD07B899A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4865BB-8012-454F-B5CB-0E3A9AE9C4A3}" type="datetimeFigureOut">
              <a:rPr lang="ro-RO"/>
              <a:pPr>
                <a:defRPr/>
              </a:pPr>
              <a:t>26.03.2021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40098-BFF4-4F0E-8711-8D08E3BF4390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FABD21-130B-44CA-800B-F11C70098FD5}" type="datetimeFigureOut">
              <a:rPr lang="ro-RO"/>
              <a:pPr>
                <a:defRPr/>
              </a:pPr>
              <a:t>26.03.2021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508068-CC23-4DDF-9164-48C0E54EBDEC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C1551-8C3F-4217-9659-81BF088163AB}" type="datetimeFigureOut">
              <a:rPr lang="ro-RO"/>
              <a:pPr>
                <a:defRPr/>
              </a:pPr>
              <a:t>26.03.2021</a:t>
            </a:fld>
            <a:endParaRPr lang="ro-RO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5124D-C1B8-4A17-8B8D-C3B15DC9594C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F1A737-9BE6-4B01-8A87-DFF6B9FFB8B8}" type="datetimeFigureOut">
              <a:rPr lang="ro-RO"/>
              <a:pPr>
                <a:defRPr/>
              </a:pPr>
              <a:t>26.03.2021</a:t>
            </a:fld>
            <a:endParaRPr lang="ro-RO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CA033B-798F-4258-9DF9-902FB08C4EB4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C496E8-EEF3-43E7-962A-A824E41AF829}" type="datetimeFigureOut">
              <a:rPr lang="ro-RO"/>
              <a:pPr>
                <a:defRPr/>
              </a:pPr>
              <a:t>26.03.2021</a:t>
            </a:fld>
            <a:endParaRPr lang="ro-RO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4B10E6-EEAA-4595-ABA8-C495D371A038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22F70-3588-46F1-A2E3-730796B50E2F}" type="datetimeFigureOut">
              <a:rPr lang="ro-RO"/>
              <a:pPr>
                <a:defRPr/>
              </a:pPr>
              <a:t>26.03.2021</a:t>
            </a:fld>
            <a:endParaRPr lang="ro-RO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E8E867-739E-474B-8208-71BA9F8F7309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4CEC7-28E9-4AA2-AB5F-A4CC9008FBFE}" type="datetimeFigureOut">
              <a:rPr lang="ro-RO"/>
              <a:pPr>
                <a:defRPr/>
              </a:pPr>
              <a:t>26.03.2021</a:t>
            </a:fld>
            <a:endParaRPr lang="ro-RO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952346-B4F6-4C6B-8666-12691349BE86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o-RO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37D3D-6B49-4489-B5FD-257BBBC8FA4F}" type="datetimeFigureOut">
              <a:rPr lang="ro-RO"/>
              <a:pPr>
                <a:defRPr/>
              </a:pPr>
              <a:t>26.03.2021</a:t>
            </a:fld>
            <a:endParaRPr lang="ro-RO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1D6CC-18CB-4773-BC1B-8F9C16C29453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BAEDF2-412D-4C0F-A18A-91B6A839E5E5}" type="datetimeFigureOut">
              <a:rPr lang="ro-RO"/>
              <a:pPr>
                <a:defRPr/>
              </a:pPr>
              <a:t>26.03.2021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B34D7B-39E0-4463-B882-89F415BB09E9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5E4E98-5442-4412-9564-52A8C64D61D1}" type="datetimeFigureOut">
              <a:rPr lang="ro-RO"/>
              <a:pPr>
                <a:defRPr/>
              </a:pPr>
              <a:t>26.03.2021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F2F78B-C364-4B85-A862-153286838F36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6397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ro-RO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84EC0A6-2003-4DCF-A930-FFD46AA4489D}" type="datetimeFigureOut">
              <a:rPr lang="ro-RO"/>
              <a:pPr>
                <a:defRPr/>
              </a:pPr>
              <a:t>26.03.2021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9F970BA-39C0-4DDC-B9B3-B27BC07E8085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wedg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3372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8.jpeg"/><Relationship Id="rId18" Type="http://schemas.openxmlformats.org/officeDocument/2006/relationships/hyperlink" Target="https://pt.wikipedia.org/wiki/Mosteiro_de_Montserrat" TargetMode="External"/><Relationship Id="rId26" Type="http://schemas.openxmlformats.org/officeDocument/2006/relationships/hyperlink" Target="https://pl.wikipedia.org/wiki/Opactwo_Matki_Bo%C5%BCej_w_Montserrat" TargetMode="External"/><Relationship Id="rId39" Type="http://schemas.openxmlformats.org/officeDocument/2006/relationships/image" Target="../media/image61.jpeg"/><Relationship Id="rId21" Type="http://schemas.openxmlformats.org/officeDocument/2006/relationships/image" Target="../media/image52.jpeg"/><Relationship Id="rId34" Type="http://schemas.openxmlformats.org/officeDocument/2006/relationships/hyperlink" Target="https://hu.wikipedia.org/wiki/Montserrat_(kolostor)" TargetMode="External"/><Relationship Id="rId42" Type="http://schemas.openxmlformats.org/officeDocument/2006/relationships/hyperlink" Target="https://mk.wikipedia.org/wiki/%D0%9C%D0%BE%D0%BD%D1%82%D1%81%D0%B5%D1%80%D0%B0%D1%82_(%D0%BC%D0%B0%D0%BD%D0%B0%D1%81%D1%82%D0%B8%D1%80)" TargetMode="External"/><Relationship Id="rId47" Type="http://schemas.openxmlformats.org/officeDocument/2006/relationships/image" Target="../media/image65.png"/><Relationship Id="rId7" Type="http://schemas.openxmlformats.org/officeDocument/2006/relationships/image" Target="../media/image45.png"/><Relationship Id="rId2" Type="http://schemas.openxmlformats.org/officeDocument/2006/relationships/image" Target="../media/image40.jpeg"/><Relationship Id="rId16" Type="http://schemas.openxmlformats.org/officeDocument/2006/relationships/hyperlink" Target="https://fr.wikipedia.org/wiki/Abbaye_de_Montserrat" TargetMode="External"/><Relationship Id="rId29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11" Type="http://schemas.openxmlformats.org/officeDocument/2006/relationships/image" Target="../media/image47.jpeg"/><Relationship Id="rId24" Type="http://schemas.openxmlformats.org/officeDocument/2006/relationships/hyperlink" Target="https://uk.wikipedia.org/wiki/%D0%9C%D0%BE%D0%BD%D1%81%D0%B5%D1%80%D1%80%D0%B0%D1%82%D1%81%D1%8C%D0%BA%D0%B8%D0%B9_%D0%BC%D0%BE%D0%BD%D0%B0%D1%81%D1%82%D0%B8%D1%80" TargetMode="External"/><Relationship Id="rId32" Type="http://schemas.openxmlformats.org/officeDocument/2006/relationships/hyperlink" Target="https://cs.wikipedia.org/wiki/Kl%C3%A1%C5%A1ter_Montserrat" TargetMode="External"/><Relationship Id="rId37" Type="http://schemas.openxmlformats.org/officeDocument/2006/relationships/image" Target="../media/image60.png"/><Relationship Id="rId40" Type="http://schemas.openxmlformats.org/officeDocument/2006/relationships/hyperlink" Target="https://no.wikipedia.org/wiki/Santa_Maria_de_Montserrat" TargetMode="External"/><Relationship Id="rId45" Type="http://schemas.openxmlformats.org/officeDocument/2006/relationships/image" Target="../media/image64.png"/><Relationship Id="rId5" Type="http://schemas.openxmlformats.org/officeDocument/2006/relationships/image" Target="../media/image43.jpeg"/><Relationship Id="rId15" Type="http://schemas.openxmlformats.org/officeDocument/2006/relationships/image" Target="../media/image49.jpeg"/><Relationship Id="rId23" Type="http://schemas.openxmlformats.org/officeDocument/2006/relationships/image" Target="../media/image53.jpeg"/><Relationship Id="rId28" Type="http://schemas.openxmlformats.org/officeDocument/2006/relationships/hyperlink" Target="https://nl.wikipedia.org/wiki/Klooster_van_Montserrat" TargetMode="External"/><Relationship Id="rId36" Type="http://schemas.openxmlformats.org/officeDocument/2006/relationships/hyperlink" Target="https://ca.wikipedia.org/wiki/Monestir_de_Montserrat" TargetMode="External"/><Relationship Id="rId10" Type="http://schemas.openxmlformats.org/officeDocument/2006/relationships/hyperlink" Target="https://de.wikipedia.org/wiki/Kloster_Montserrat" TargetMode="External"/><Relationship Id="rId19" Type="http://schemas.openxmlformats.org/officeDocument/2006/relationships/image" Target="../media/image51.jpeg"/><Relationship Id="rId31" Type="http://schemas.openxmlformats.org/officeDocument/2006/relationships/image" Target="../media/image57.png"/><Relationship Id="rId44" Type="http://schemas.openxmlformats.org/officeDocument/2006/relationships/hyperlink" Target="https://he.wikipedia.org/wiki/%D7%A1%D7%A0%D7%98%D7%94_%D7%9E%D7%A8%D7%99%D7%94_%D7%93%D7%94_%D7%9E%D7%95%D7%A0%D7%98%D7%A1%D7%A8%D7%90%D7%98" TargetMode="External"/><Relationship Id="rId4" Type="http://schemas.openxmlformats.org/officeDocument/2006/relationships/image" Target="../media/image42.png"/><Relationship Id="rId9" Type="http://schemas.openxmlformats.org/officeDocument/2006/relationships/image" Target="../media/image46.png"/><Relationship Id="rId14" Type="http://schemas.openxmlformats.org/officeDocument/2006/relationships/hyperlink" Target="https://es.wikipedia.org/wiki/Monasterio_de_Montserrat" TargetMode="External"/><Relationship Id="rId22" Type="http://schemas.openxmlformats.org/officeDocument/2006/relationships/hyperlink" Target="https://ru.wikipedia.org/wiki/%D0%9C%D0%BE%D0%BD%D1%81%D0%B5%D1%80%D1%80%D0%B0%D1%82_(%D0%BC%D0%BE%D0%BD%D0%B0%D1%81%D1%82%D1%8B%D1%80%D1%8C)" TargetMode="External"/><Relationship Id="rId27" Type="http://schemas.openxmlformats.org/officeDocument/2006/relationships/image" Target="../media/image55.png"/><Relationship Id="rId30" Type="http://schemas.openxmlformats.org/officeDocument/2006/relationships/hyperlink" Target="https://el.wikipedia.org/wiki/%CE%9C%CE%BF%CE%BD%CE%AE_%CF%84%CE%B7%CF%82_%CE%A0%CE%B1%CE%BD%CE%B1%CE%B3%CE%AF%CE%B1%CF%82_%CF%84%CE%BF%CF%85_%CE%9C%CE%BF%CE%BD%CF%83%CE%B5%CF%81%CE%AC%CF%84" TargetMode="External"/><Relationship Id="rId35" Type="http://schemas.openxmlformats.org/officeDocument/2006/relationships/image" Target="../media/image59.jpeg"/><Relationship Id="rId43" Type="http://schemas.openxmlformats.org/officeDocument/2006/relationships/image" Target="../media/image63.jpeg"/><Relationship Id="rId48" Type="http://schemas.openxmlformats.org/officeDocument/2006/relationships/image" Target="../media/image12.png"/><Relationship Id="rId8" Type="http://schemas.openxmlformats.org/officeDocument/2006/relationships/hyperlink" Target="https://www.crestinortodox.ro/biserica-lume/manastirea-montserrat-67722.html" TargetMode="External"/><Relationship Id="rId3" Type="http://schemas.openxmlformats.org/officeDocument/2006/relationships/image" Target="../media/image41.jpeg"/><Relationship Id="rId12" Type="http://schemas.openxmlformats.org/officeDocument/2006/relationships/hyperlink" Target="https://en.wikipedia.org/wiki/Santa_Maria_de_Montserrat_Abbey" TargetMode="External"/><Relationship Id="rId17" Type="http://schemas.openxmlformats.org/officeDocument/2006/relationships/image" Target="../media/image50.jpeg"/><Relationship Id="rId25" Type="http://schemas.openxmlformats.org/officeDocument/2006/relationships/image" Target="../media/image54.jpeg"/><Relationship Id="rId33" Type="http://schemas.openxmlformats.org/officeDocument/2006/relationships/image" Target="../media/image58.jpeg"/><Relationship Id="rId38" Type="http://schemas.openxmlformats.org/officeDocument/2006/relationships/hyperlink" Target="https://sv.wikipedia.org/wiki/Santa_Maria_de_Montserrat" TargetMode="External"/><Relationship Id="rId46" Type="http://schemas.openxmlformats.org/officeDocument/2006/relationships/hyperlink" Target="https://zh.wikipedia.org/wiki/%E8%92%99%E5%A1%9E%E6%8B%89%E7%89%B9%E4%BF%AE%E9%81%93%E9%99%A2" TargetMode="External"/><Relationship Id="rId20" Type="http://schemas.openxmlformats.org/officeDocument/2006/relationships/hyperlink" Target="https://it.wikipedia.org/wiki/Monastero_di_Montserrat" TargetMode="External"/><Relationship Id="rId41" Type="http://schemas.openxmlformats.org/officeDocument/2006/relationships/image" Target="../media/image62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7.png"/><Relationship Id="rId10" Type="http://schemas.openxmlformats.org/officeDocument/2006/relationships/image" Target="../media/image7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2019-09-07_224235.jpg"/>
          <p:cNvPicPr>
            <a:picLocks noChangeAspect="1"/>
          </p:cNvPicPr>
          <p:nvPr/>
        </p:nvPicPr>
        <p:blipFill>
          <a:blip r:embed="rId3"/>
          <a:srcRect l="5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2019-09-08_031053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3130903" y="-43893"/>
            <a:ext cx="5786323" cy="1528877"/>
          </a:xfrm>
          <a:prstGeom prst="rect">
            <a:avLst/>
          </a:prstGeom>
        </p:spPr>
      </p:pic>
      <p:pic>
        <p:nvPicPr>
          <p:cNvPr id="4" name="Picture 3" descr="2019-09-08_031053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t="31792" r="10883" b="35371"/>
          <a:stretch>
            <a:fillRect/>
          </a:stretch>
        </p:blipFill>
        <p:spPr>
          <a:xfrm>
            <a:off x="4403987" y="1302104"/>
            <a:ext cx="3645720" cy="576000"/>
          </a:xfrm>
          <a:prstGeom prst="rect">
            <a:avLst/>
          </a:prstGeom>
        </p:spPr>
      </p:pic>
    </p:spTree>
  </p:cSld>
  <p:clrMapOvr>
    <a:masterClrMapping/>
  </p:clrMapOvr>
  <p:transition spd="slow" advClick="0" advTm="13000">
    <p:split orient="vert"/>
    <p:sndAc>
      <p:stSnd>
        <p:snd r:embed="rId2" name="Escolania de Montserrat (Boys' choir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2019-09-07_23315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princesse4015monsoleilcgu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56125" y="4152900"/>
            <a:ext cx="287338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4360863" y="4686300"/>
            <a:ext cx="922337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800" b="1">
                <a:solidFill>
                  <a:srgbClr val="FFFF00"/>
                </a:solidFill>
                <a:latin typeface="Bookman Old Style" pitchFamily="18" charset="0"/>
              </a:rPr>
              <a:t>Monserrat</a:t>
            </a:r>
          </a:p>
        </p:txBody>
      </p:sp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0" repeatCount="4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2019-09-07_23265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0638"/>
            <a:ext cx="9215438" cy="518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princesse4015monsoleilcgu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24513" y="2820988"/>
            <a:ext cx="287337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_SAM034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_SAM034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D:\_PPS lucrari PERSONALE\G I F U R I\Gif_uri animate\LIGHTS\CAUTIO6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6365" y="1941881"/>
            <a:ext cx="311737" cy="329062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" name="Picture 2" descr="2019-09-07_231302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_SAM0388.JPG"/>
          <p:cNvPicPr>
            <a:picLocks noChangeAspect="1"/>
          </p:cNvPicPr>
          <p:nvPr/>
        </p:nvPicPr>
        <p:blipFill>
          <a:blip r:embed="rId2">
            <a:lum bright="20000" contrast="40000"/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>
            <a:extLst>
              <a:ext uri="{FF2B5EF4-FFF2-40B4-BE49-F238E27FC236}"/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53227" y="4711500"/>
            <a:ext cx="460102" cy="4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_SAM035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_SAM035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ipe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_SAM035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" descr="_SAM036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763" y="0"/>
            <a:ext cx="9207501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_SAM037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" descr="_SAM037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763" y="0"/>
            <a:ext cx="9207501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_SAM03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trip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_SAM0368.JPG"/>
          <p:cNvPicPr>
            <a:picLocks noChangeAspect="1"/>
          </p:cNvPicPr>
          <p:nvPr/>
        </p:nvPicPr>
        <p:blipFill>
          <a:blip r:embed="rId2"/>
          <a:srcRect b="10008"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" descr="_SAM037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_SAM037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" descr="_SAM037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" y="-6350"/>
            <a:ext cx="9205913" cy="518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_SAM03Ș8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88" y="-6350"/>
            <a:ext cx="9217026" cy="518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_SAM036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_SAM039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ipe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_SAM035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_SAM038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-6350"/>
            <a:ext cx="9215438" cy="518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_SAM039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zoom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_SAM04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" descr="_SAM040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763" y="-6350"/>
            <a:ext cx="9207501" cy="518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_SAM04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5913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" descr="_SAM041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71000" cy="521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_SAM040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_SAM0399.JPG"/>
          <p:cNvPicPr>
            <a:picLocks noChangeAspect="1"/>
          </p:cNvPicPr>
          <p:nvPr/>
        </p:nvPicPr>
        <p:blipFill>
          <a:blip r:embed="rId2"/>
          <a:srcRect b="4588"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_SAM040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_SAM039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_SAM040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ipe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_SAM05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5913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ipe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Imagine 22" descr="fine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-44450"/>
            <a:ext cx="9144000" cy="348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59" descr="D:\___00.LABORATOR pps\PLATFORME pt COLABORARE\httpwww.downloadpps.com\_ALTE\2017-10-27_232144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32050" y="2795588"/>
            <a:ext cx="4311650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4"/>
          <p:cNvPicPr>
            <a:picLocks noChangeArrowheads="1"/>
          </p:cNvPicPr>
          <p:nvPr/>
        </p:nvPicPr>
        <p:blipFill>
          <a:blip r:embed="rId4">
            <a:lum bright="-10000" contrast="10000"/>
          </a:blip>
          <a:srcRect/>
          <a:stretch>
            <a:fillRect/>
          </a:stretch>
        </p:blipFill>
        <p:spPr bwMode="auto">
          <a:xfrm>
            <a:off x="642938" y="3835400"/>
            <a:ext cx="7858125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19" descr="C:\Users\Stefan\Desktop\OBIECTIVE pt. pps cxircuit\pt. coperta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713" t="16154" r="6316"/>
          <a:stretch>
            <a:fillRect/>
          </a:stretch>
        </p:blipFill>
        <p:spPr bwMode="auto">
          <a:xfrm>
            <a:off x="1943100" y="3138488"/>
            <a:ext cx="524192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3468688" y="3687763"/>
            <a:ext cx="2225675" cy="17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1434" tIns="25717" rIns="51434" bIns="25717">
            <a:spAutoFit/>
          </a:bodyPr>
          <a:lstStyle/>
          <a:p>
            <a:pPr algn="ctr"/>
            <a:r>
              <a:rPr lang="ro-RO" sz="800">
                <a:latin typeface="Bookman Old Style" pitchFamily="18" charset="0"/>
              </a:rPr>
              <a:t>colectia: </a:t>
            </a:r>
            <a:r>
              <a:rPr lang="ro-RO" sz="800" b="1" i="1">
                <a:solidFill>
                  <a:srgbClr val="FFFF00"/>
                </a:solidFill>
                <a:latin typeface="Bookman Old Style" pitchFamily="18" charset="0"/>
                <a:cs typeface="Times New Roman" pitchFamily="18" charset="0"/>
              </a:rPr>
              <a:t>Calator  prin  EUROPA </a:t>
            </a:r>
          </a:p>
        </p:txBody>
      </p:sp>
      <p:pic>
        <p:nvPicPr>
          <p:cNvPr id="38" name="Picture 76"/>
          <p:cNvPicPr preferRelativeResize="0">
            <a:picLocks noChangeArrowheads="1"/>
          </p:cNvPicPr>
          <p:nvPr/>
        </p:nvPicPr>
        <p:blipFill>
          <a:blip r:embed="rId6">
            <a:clrChange>
              <a:clrFrom>
                <a:srgbClr val="050505"/>
              </a:clrFrom>
              <a:clrTo>
                <a:srgbClr val="050505">
                  <a:alpha val="0"/>
                </a:srgbClr>
              </a:clrTo>
            </a:clrChange>
            <a:lum bright="-10000" contrast="40000"/>
          </a:blip>
          <a:srcRect r="49004"/>
          <a:stretch>
            <a:fillRect/>
          </a:stretch>
        </p:blipFill>
        <p:spPr bwMode="auto">
          <a:xfrm>
            <a:off x="3165475" y="4529138"/>
            <a:ext cx="2351088" cy="39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29"/>
          <p:cNvPicPr preferRelativeResize="0">
            <a:picLocks noChangeArrowheads="1"/>
          </p:cNvPicPr>
          <p:nvPr/>
        </p:nvPicPr>
        <p:blipFill>
          <a:blip r:embed="rId7">
            <a:clrChange>
              <a:clrFrom>
                <a:srgbClr val="050505"/>
              </a:clrFrom>
              <a:clrTo>
                <a:srgbClr val="050505">
                  <a:alpha val="0"/>
                </a:srgbClr>
              </a:clrTo>
            </a:clrChange>
            <a:lum bright="-10000" contrast="40000"/>
          </a:blip>
          <a:srcRect l="49794"/>
          <a:stretch>
            <a:fillRect/>
          </a:stretch>
        </p:blipFill>
        <p:spPr bwMode="auto">
          <a:xfrm>
            <a:off x="3613150" y="4529138"/>
            <a:ext cx="2319338" cy="39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32"/>
          <p:cNvPicPr preferRelativeResize="0">
            <a:picLocks noChangeArrowheads="1"/>
          </p:cNvPicPr>
          <p:nvPr/>
        </p:nvPicPr>
        <p:blipFill>
          <a:blip r:embed="rId6">
            <a:clrChange>
              <a:clrFrom>
                <a:srgbClr val="050505"/>
              </a:clrFrom>
              <a:clrTo>
                <a:srgbClr val="050505">
                  <a:alpha val="0"/>
                </a:srgbClr>
              </a:clrTo>
            </a:clrChange>
            <a:lum bright="-10000" contrast="40000"/>
          </a:blip>
          <a:srcRect/>
          <a:stretch>
            <a:fillRect/>
          </a:stretch>
        </p:blipFill>
        <p:spPr bwMode="auto">
          <a:xfrm>
            <a:off x="0" y="4122738"/>
            <a:ext cx="4613275" cy="39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29"/>
          <p:cNvPicPr preferRelativeResize="0">
            <a:picLocks noChangeArrowheads="1"/>
          </p:cNvPicPr>
          <p:nvPr/>
        </p:nvPicPr>
        <p:blipFill>
          <a:blip r:embed="rId7">
            <a:clrChange>
              <a:clrFrom>
                <a:srgbClr val="050505"/>
              </a:clrFrom>
              <a:clrTo>
                <a:srgbClr val="050505">
                  <a:alpha val="0"/>
                </a:srgbClr>
              </a:clrTo>
            </a:clrChange>
            <a:lum bright="-10000" contrast="40000"/>
          </a:blip>
          <a:srcRect/>
          <a:stretch>
            <a:fillRect/>
          </a:stretch>
        </p:blipFill>
        <p:spPr bwMode="auto">
          <a:xfrm>
            <a:off x="4522788" y="4122738"/>
            <a:ext cx="4621212" cy="39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3">
            <a:hlinkClick r:id="rId8" highlightClick="1"/>
            <a:extLst>
              <a:ext uri="{FF2B5EF4-FFF2-40B4-BE49-F238E27FC236}"/>
            </a:extLst>
          </p:cNvPr>
          <p:cNvPicPr preferRelativeResize="0">
            <a:picLocks noChangeArrowheads="1"/>
          </p:cNvPicPr>
          <p:nvPr/>
        </p:nvPicPr>
        <p:blipFill>
          <a:blip r:embed="rId9" cstate="email">
            <a:lum bright="10000" contrast="20000"/>
            <a:extLst/>
          </a:blip>
          <a:srcRect/>
          <a:stretch>
            <a:fillRect/>
          </a:stretch>
        </p:blipFill>
        <p:spPr bwMode="auto">
          <a:xfrm>
            <a:off x="276225" y="4209062"/>
            <a:ext cx="540000" cy="21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5" name="Picture 5">
            <a:hlinkClick r:id="rId10" highlightClick="1"/>
            <a:extLst>
              <a:ext uri="{FF2B5EF4-FFF2-40B4-BE49-F238E27FC236}"/>
            </a:extLst>
          </p:cNvPr>
          <p:cNvPicPr preferRelativeResize="0">
            <a:picLocks noChangeArrowheads="1"/>
          </p:cNvPicPr>
          <p:nvPr/>
        </p:nvPicPr>
        <p:blipFill>
          <a:blip r:embed="rId11" cstate="email">
            <a:lum bright="10000" contrast="20000"/>
            <a:extLst/>
          </a:blip>
          <a:srcRect/>
          <a:stretch>
            <a:fillRect/>
          </a:stretch>
        </p:blipFill>
        <p:spPr bwMode="auto">
          <a:xfrm>
            <a:off x="822188" y="4209062"/>
            <a:ext cx="540000" cy="21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6" name="Picture 7">
            <a:hlinkClick r:id="rId12" highlightClick="1"/>
            <a:extLst>
              <a:ext uri="{FF2B5EF4-FFF2-40B4-BE49-F238E27FC236}"/>
            </a:extLst>
          </p:cNvPr>
          <p:cNvPicPr preferRelativeResize="0">
            <a:picLocks noChangeArrowheads="1"/>
          </p:cNvPicPr>
          <p:nvPr/>
        </p:nvPicPr>
        <p:blipFill>
          <a:blip r:embed="rId13" cstate="email">
            <a:lum bright="10000" contrast="20000"/>
            <a:extLst/>
          </a:blip>
          <a:srcRect/>
          <a:stretch>
            <a:fillRect/>
          </a:stretch>
        </p:blipFill>
        <p:spPr bwMode="auto">
          <a:xfrm>
            <a:off x="1368150" y="4209062"/>
            <a:ext cx="540000" cy="21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5" name="Picture 54">
            <a:hlinkClick r:id="rId14" highlightClick="1"/>
            <a:extLst>
              <a:ext uri="{FF2B5EF4-FFF2-40B4-BE49-F238E27FC236}"/>
            </a:extLst>
          </p:cNvPr>
          <p:cNvPicPr preferRelativeResize="0">
            <a:picLocks noChangeArrowheads="1"/>
          </p:cNvPicPr>
          <p:nvPr/>
        </p:nvPicPr>
        <p:blipFill>
          <a:blip r:embed="rId15" cstate="email">
            <a:lum bright="10000" contrast="20000"/>
            <a:extLst/>
          </a:blip>
          <a:srcRect/>
          <a:stretch>
            <a:fillRect/>
          </a:stretch>
        </p:blipFill>
        <p:spPr bwMode="auto">
          <a:xfrm>
            <a:off x="1900259" y="4209062"/>
            <a:ext cx="540000" cy="21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6" name="Picture 11">
            <a:hlinkClick r:id="rId16" highlightClick="1"/>
          </p:cNvPr>
          <p:cNvPicPr preferRelativeResize="0">
            <a:picLocks noChangeArrowheads="1"/>
          </p:cNvPicPr>
          <p:nvPr/>
        </p:nvPicPr>
        <p:blipFill>
          <a:blip r:embed="rId17">
            <a:lum bright="10000" contrast="20000"/>
          </a:blip>
          <a:srcRect/>
          <a:stretch>
            <a:fillRect/>
          </a:stretch>
        </p:blipFill>
        <p:spPr bwMode="auto">
          <a:xfrm>
            <a:off x="2432050" y="4208463"/>
            <a:ext cx="5397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" name="Picture 28">
            <a:hlinkClick r:id="rId18" highlightClick="1"/>
            <a:extLst>
              <a:ext uri="{FF2B5EF4-FFF2-40B4-BE49-F238E27FC236}"/>
            </a:extLst>
          </p:cNvPr>
          <p:cNvPicPr preferRelativeResize="0">
            <a:picLocks noChangeArrowheads="1"/>
          </p:cNvPicPr>
          <p:nvPr/>
        </p:nvPicPr>
        <p:blipFill>
          <a:blip r:embed="rId19" cstate="email">
            <a:lum bright="10000" contrast="20000"/>
            <a:extLst/>
          </a:blip>
          <a:srcRect/>
          <a:stretch>
            <a:fillRect/>
          </a:stretch>
        </p:blipFill>
        <p:spPr bwMode="auto">
          <a:xfrm>
            <a:off x="2975299" y="4206794"/>
            <a:ext cx="540000" cy="21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8" name="Picture 35">
            <a:hlinkClick r:id="rId20" highlightClick="1"/>
            <a:extLst>
              <a:ext uri="{FF2B5EF4-FFF2-40B4-BE49-F238E27FC236}"/>
            </a:extLst>
          </p:cNvPr>
          <p:cNvPicPr preferRelativeResize="0">
            <a:picLocks noChangeArrowheads="1"/>
          </p:cNvPicPr>
          <p:nvPr/>
        </p:nvPicPr>
        <p:blipFill>
          <a:blip r:embed="rId21" cstate="email">
            <a:lum bright="10000" contrast="20000"/>
            <a:extLst/>
          </a:blip>
          <a:srcRect/>
          <a:stretch>
            <a:fillRect/>
          </a:stretch>
        </p:blipFill>
        <p:spPr bwMode="auto">
          <a:xfrm>
            <a:off x="3508710" y="4206827"/>
            <a:ext cx="540000" cy="21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9" name="Picture 82">
            <a:hlinkClick r:id="rId22" highlightClick="1"/>
          </p:cNvPr>
          <p:cNvPicPr preferRelativeResize="0">
            <a:picLocks noChangeArrowheads="1"/>
          </p:cNvPicPr>
          <p:nvPr/>
        </p:nvPicPr>
        <p:blipFill>
          <a:blip r:embed="rId23">
            <a:lum bright="10000" contrast="20000"/>
          </a:blip>
          <a:srcRect/>
          <a:stretch>
            <a:fillRect/>
          </a:stretch>
        </p:blipFill>
        <p:spPr bwMode="auto">
          <a:xfrm>
            <a:off x="4000500" y="4205288"/>
            <a:ext cx="541338" cy="217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" name="Picture 62">
            <a:hlinkClick r:id="rId24" highlightClick="1"/>
            <a:extLst>
              <a:ext uri="{FF2B5EF4-FFF2-40B4-BE49-F238E27FC236}"/>
            </a:extLst>
          </p:cNvPr>
          <p:cNvPicPr preferRelativeResize="0">
            <a:picLocks noChangeArrowheads="1"/>
          </p:cNvPicPr>
          <p:nvPr/>
        </p:nvPicPr>
        <p:blipFill>
          <a:blip r:embed="rId25" cstate="email">
            <a:lum bright="10000" contrast="20000"/>
            <a:extLst/>
          </a:blip>
          <a:srcRect/>
          <a:stretch>
            <a:fillRect/>
          </a:stretch>
        </p:blipFill>
        <p:spPr bwMode="auto">
          <a:xfrm>
            <a:off x="4546919" y="4203318"/>
            <a:ext cx="540000" cy="21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1" name="Picture 23">
            <a:hlinkClick r:id="rId26" highlightClick="1"/>
            <a:extLst>
              <a:ext uri="{FF2B5EF4-FFF2-40B4-BE49-F238E27FC236}"/>
            </a:extLst>
          </p:cNvPr>
          <p:cNvPicPr preferRelativeResize="0">
            <a:picLocks noChangeArrowheads="1"/>
          </p:cNvPicPr>
          <p:nvPr/>
        </p:nvPicPr>
        <p:blipFill>
          <a:blip r:embed="rId27" cstate="email">
            <a:lum bright="10000" contrast="20000"/>
            <a:extLst/>
          </a:blip>
          <a:srcRect/>
          <a:stretch>
            <a:fillRect/>
          </a:stretch>
        </p:blipFill>
        <p:spPr bwMode="auto">
          <a:xfrm>
            <a:off x="5086834" y="4209062"/>
            <a:ext cx="540000" cy="21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2" name="Picture 25">
            <a:hlinkClick r:id="rId28" highlightClick="1"/>
            <a:extLst>
              <a:ext uri="{FF2B5EF4-FFF2-40B4-BE49-F238E27FC236}"/>
            </a:extLst>
          </p:cNvPr>
          <p:cNvPicPr preferRelativeResize="0">
            <a:picLocks noChangeArrowheads="1"/>
          </p:cNvPicPr>
          <p:nvPr/>
        </p:nvPicPr>
        <p:blipFill>
          <a:blip r:embed="rId29" cstate="email">
            <a:lum bright="10000" contrast="20000"/>
            <a:extLst/>
          </a:blip>
          <a:srcRect/>
          <a:stretch>
            <a:fillRect/>
          </a:stretch>
        </p:blipFill>
        <p:spPr bwMode="auto">
          <a:xfrm>
            <a:off x="5627643" y="4209062"/>
            <a:ext cx="540000" cy="21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3" name="Picture 15">
            <a:hlinkClick r:id="rId30" highlightClick="1"/>
            <a:extLst>
              <a:ext uri="{FF2B5EF4-FFF2-40B4-BE49-F238E27FC236}"/>
            </a:extLst>
          </p:cNvPr>
          <p:cNvPicPr preferRelativeResize="0">
            <a:picLocks noChangeArrowheads="1"/>
          </p:cNvPicPr>
          <p:nvPr/>
        </p:nvPicPr>
        <p:blipFill>
          <a:blip r:embed="rId31" cstate="email">
            <a:lum bright="10000" contrast="20000"/>
            <a:extLst/>
          </a:blip>
          <a:srcRect/>
          <a:stretch>
            <a:fillRect/>
          </a:stretch>
        </p:blipFill>
        <p:spPr bwMode="auto">
          <a:xfrm>
            <a:off x="6163618" y="4209062"/>
            <a:ext cx="540000" cy="21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4" name="Picture 56">
            <a:hlinkClick r:id="rId32" highlightClick="1"/>
            <a:extLst>
              <a:ext uri="{FF2B5EF4-FFF2-40B4-BE49-F238E27FC236}"/>
            </a:extLst>
          </p:cNvPr>
          <p:cNvPicPr preferRelativeResize="0">
            <a:picLocks noChangeArrowheads="1"/>
          </p:cNvPicPr>
          <p:nvPr/>
        </p:nvPicPr>
        <p:blipFill>
          <a:blip r:embed="rId33" cstate="email">
            <a:lum bright="10000" contrast="20000"/>
            <a:extLst/>
          </a:blip>
          <a:srcRect/>
          <a:stretch>
            <a:fillRect/>
          </a:stretch>
        </p:blipFill>
        <p:spPr bwMode="auto">
          <a:xfrm>
            <a:off x="6701910" y="4207756"/>
            <a:ext cx="540000" cy="21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5" name="Picture 17">
            <a:hlinkClick r:id="rId34" highlightClick="1"/>
            <a:extLst>
              <a:ext uri="{FF2B5EF4-FFF2-40B4-BE49-F238E27FC236}"/>
            </a:extLst>
          </p:cNvPr>
          <p:cNvPicPr preferRelativeResize="0">
            <a:picLocks noChangeArrowheads="1"/>
          </p:cNvPicPr>
          <p:nvPr/>
        </p:nvPicPr>
        <p:blipFill>
          <a:blip r:embed="rId35" cstate="email">
            <a:lum bright="10000" contrast="20000"/>
            <a:extLst/>
          </a:blip>
          <a:srcRect/>
          <a:stretch>
            <a:fillRect/>
          </a:stretch>
        </p:blipFill>
        <p:spPr bwMode="auto">
          <a:xfrm>
            <a:off x="7233330" y="4207489"/>
            <a:ext cx="540000" cy="21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6" name="Picture 30">
            <a:hlinkClick r:id="rId36" highlightClick="1"/>
            <a:extLst>
              <a:ext uri="{FF2B5EF4-FFF2-40B4-BE49-F238E27FC236}"/>
            </a:extLst>
          </p:cNvPr>
          <p:cNvPicPr preferRelativeResize="0">
            <a:picLocks noChangeArrowheads="1"/>
          </p:cNvPicPr>
          <p:nvPr/>
        </p:nvPicPr>
        <p:blipFill>
          <a:blip r:embed="rId37" cstate="email">
            <a:lum bright="10000" contrast="20000"/>
            <a:extLst/>
          </a:blip>
          <a:srcRect/>
          <a:stretch>
            <a:fillRect/>
          </a:stretch>
        </p:blipFill>
        <p:spPr bwMode="auto">
          <a:xfrm>
            <a:off x="7779704" y="4214805"/>
            <a:ext cx="540000" cy="21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7" name="Picture 52">
            <a:hlinkClick r:id="rId38" highlightClick="1"/>
            <a:extLst>
              <a:ext uri="{FF2B5EF4-FFF2-40B4-BE49-F238E27FC236}"/>
            </a:extLst>
          </p:cNvPr>
          <p:cNvPicPr preferRelativeResize="0">
            <a:picLocks noChangeArrowheads="1"/>
          </p:cNvPicPr>
          <p:nvPr/>
        </p:nvPicPr>
        <p:blipFill>
          <a:blip r:embed="rId39" cstate="email">
            <a:lum bright="10000" contrast="20000"/>
            <a:extLst/>
          </a:blip>
          <a:srcRect/>
          <a:stretch>
            <a:fillRect/>
          </a:stretch>
        </p:blipFill>
        <p:spPr bwMode="auto">
          <a:xfrm>
            <a:off x="8315495" y="4214805"/>
            <a:ext cx="540000" cy="21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8" name="Picture 43">
            <a:hlinkClick r:id="rId40" highlightClick="1"/>
            <a:extLst>
              <a:ext uri="{FF2B5EF4-FFF2-40B4-BE49-F238E27FC236}"/>
            </a:extLst>
          </p:cNvPr>
          <p:cNvPicPr preferRelativeResize="0">
            <a:picLocks noChangeArrowheads="1"/>
          </p:cNvPicPr>
          <p:nvPr/>
        </p:nvPicPr>
        <p:blipFill>
          <a:blip r:embed="rId41" cstate="email">
            <a:lum bright="10000" contrast="20000"/>
            <a:extLst/>
          </a:blip>
          <a:srcRect/>
          <a:stretch>
            <a:fillRect/>
          </a:stretch>
        </p:blipFill>
        <p:spPr bwMode="auto">
          <a:xfrm>
            <a:off x="3474385" y="4612255"/>
            <a:ext cx="540000" cy="21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9" name="Picture 60">
            <a:hlinkClick r:id="rId42" highlightClick="1"/>
            <a:extLst>
              <a:ext uri="{FF2B5EF4-FFF2-40B4-BE49-F238E27FC236}"/>
            </a:extLst>
          </p:cNvPr>
          <p:cNvPicPr preferRelativeResize="0">
            <a:picLocks noChangeArrowheads="1"/>
          </p:cNvPicPr>
          <p:nvPr/>
        </p:nvPicPr>
        <p:blipFill>
          <a:blip r:embed="rId43" cstate="email">
            <a:lum bright="10000" contrast="20000"/>
            <a:extLst/>
          </a:blip>
          <a:srcRect/>
          <a:stretch>
            <a:fillRect/>
          </a:stretch>
        </p:blipFill>
        <p:spPr bwMode="auto">
          <a:xfrm>
            <a:off x="4013442" y="4612434"/>
            <a:ext cx="540000" cy="21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0" name="Picture 68">
            <a:hlinkClick r:id="rId44" highlightClick="1"/>
          </p:cNvPr>
          <p:cNvPicPr preferRelativeResize="0">
            <a:picLocks noChangeArrowheads="1"/>
          </p:cNvPicPr>
          <p:nvPr/>
        </p:nvPicPr>
        <p:blipFill>
          <a:blip r:embed="rId45">
            <a:lum bright="10000" contrast="20000"/>
          </a:blip>
          <a:srcRect/>
          <a:stretch>
            <a:fillRect/>
          </a:stretch>
        </p:blipFill>
        <p:spPr bwMode="auto">
          <a:xfrm>
            <a:off x="4559300" y="4616450"/>
            <a:ext cx="5397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" name="Picture 77">
            <a:hlinkClick r:id="rId46" highlightClick="1"/>
            <a:extLst>
              <a:ext uri="{FF2B5EF4-FFF2-40B4-BE49-F238E27FC236}"/>
            </a:extLst>
          </p:cNvPr>
          <p:cNvPicPr preferRelativeResize="0">
            <a:picLocks noChangeArrowheads="1"/>
          </p:cNvPicPr>
          <p:nvPr/>
        </p:nvPicPr>
        <p:blipFill>
          <a:blip r:embed="rId47" cstate="email">
            <a:lum bright="10000" contrast="20000"/>
            <a:extLst/>
          </a:blip>
          <a:srcRect/>
          <a:stretch>
            <a:fillRect/>
          </a:stretch>
        </p:blipFill>
        <p:spPr bwMode="auto">
          <a:xfrm>
            <a:off x="5100560" y="4610602"/>
            <a:ext cx="540000" cy="21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2" name="CasetăText 17"/>
          <p:cNvSpPr txBox="1">
            <a:spLocks noChangeArrowheads="1"/>
          </p:cNvSpPr>
          <p:nvPr/>
        </p:nvSpPr>
        <p:spPr bwMode="auto">
          <a:xfrm>
            <a:off x="-53975" y="4738688"/>
            <a:ext cx="28178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4" tIns="45717" rIns="91434" bIns="45717">
            <a:spAutoFit/>
          </a:bodyPr>
          <a:lstStyle/>
          <a:p>
            <a:r>
              <a:rPr lang="en-US" altLang="ro-RO" sz="1000">
                <a:solidFill>
                  <a:srgbClr val="FFFF00"/>
                </a:solidFill>
                <a:latin typeface="Bookman Old Style" pitchFamily="18" charset="0"/>
              </a:rPr>
              <a:t>muzica</a:t>
            </a:r>
            <a:r>
              <a:rPr lang="en-US" altLang="ro-RO" sz="1000" b="1">
                <a:solidFill>
                  <a:srgbClr val="FFFF00"/>
                </a:solidFill>
                <a:latin typeface="Bookman Old Style" pitchFamily="18" charset="0"/>
              </a:rPr>
              <a:t>:</a:t>
            </a:r>
            <a:r>
              <a:rPr lang="ro-RO" altLang="ro-RO" sz="1000" b="1">
                <a:solidFill>
                  <a:srgbClr val="FFFF00"/>
                </a:solidFill>
                <a:latin typeface="Bookman Old Style" pitchFamily="18" charset="0"/>
              </a:rPr>
              <a:t>  </a:t>
            </a:r>
            <a:r>
              <a:rPr lang="ro-RO" sz="1000">
                <a:solidFill>
                  <a:srgbClr val="FF0000"/>
                </a:solidFill>
                <a:latin typeface="Bookman Old Style" pitchFamily="18" charset="0"/>
              </a:rPr>
              <a:t>Corul Catedralei Montserrat </a:t>
            </a:r>
          </a:p>
          <a:p>
            <a:endParaRPr lang="en-US" sz="10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3" name="Dreptunghi 11"/>
          <p:cNvSpPr>
            <a:spLocks noChangeArrowheads="1"/>
          </p:cNvSpPr>
          <p:nvPr/>
        </p:nvSpPr>
        <p:spPr bwMode="auto">
          <a:xfrm>
            <a:off x="2565400" y="4933950"/>
            <a:ext cx="280511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4" tIns="45717" rIns="91434" bIns="45717">
            <a:spAutoFit/>
          </a:bodyPr>
          <a:lstStyle/>
          <a:p>
            <a:r>
              <a:rPr lang="en-US" altLang="ro-RO" sz="1000">
                <a:latin typeface="Bookman Old Style" pitchFamily="18" charset="0"/>
                <a:cs typeface="Times New Roman" pitchFamily="18" charset="0"/>
              </a:rPr>
              <a:t>imagini</a:t>
            </a:r>
            <a:r>
              <a:rPr lang="ro-RO" altLang="ro-RO" sz="1000">
                <a:latin typeface="Bookman Old Style" pitchFamily="18" charset="0"/>
                <a:cs typeface="Times New Roman" pitchFamily="18" charset="0"/>
              </a:rPr>
              <a:t>: </a:t>
            </a:r>
            <a:r>
              <a:rPr lang="en-US" altLang="ro-RO" sz="1000">
                <a:solidFill>
                  <a:srgbClr val="FFFF00"/>
                </a:solidFill>
                <a:latin typeface="Bookman Old Style" pitchFamily="18" charset="0"/>
              </a:rPr>
              <a:t>ion stefan</a:t>
            </a:r>
            <a:r>
              <a:rPr lang="ro-RO" altLang="ro-RO" sz="1000">
                <a:solidFill>
                  <a:srgbClr val="FFFF00"/>
                </a:solidFill>
                <a:latin typeface="Bookman Old Style" pitchFamily="18" charset="0"/>
              </a:rPr>
              <a:t> </a:t>
            </a:r>
            <a:r>
              <a:rPr lang="ro-RO" altLang="ro-RO" sz="800">
                <a:latin typeface="Bookman Old Style" pitchFamily="18" charset="0"/>
              </a:rPr>
              <a:t>(17.04.2016, dupa h 12)   / </a:t>
            </a:r>
            <a:endParaRPr lang="ro-RO" altLang="ro-RO" sz="600">
              <a:latin typeface="Bookman Old Style" pitchFamily="18" charset="0"/>
            </a:endParaRPr>
          </a:p>
        </p:txBody>
      </p:sp>
      <p:sp>
        <p:nvSpPr>
          <p:cNvPr id="74" name="Dreptunghi 11"/>
          <p:cNvSpPr>
            <a:spLocks noChangeArrowheads="1"/>
          </p:cNvSpPr>
          <p:nvPr/>
        </p:nvSpPr>
        <p:spPr bwMode="auto">
          <a:xfrm>
            <a:off x="5227638" y="4938713"/>
            <a:ext cx="297180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4" tIns="45717" rIns="91434" bIns="45717">
            <a:spAutoFit/>
          </a:bodyPr>
          <a:lstStyle/>
          <a:p>
            <a:r>
              <a:rPr lang="ro-RO" altLang="ro-RO" sz="1000">
                <a:latin typeface="Bookman Old Style" pitchFamily="18" charset="0"/>
                <a:cs typeface="Times New Roman" pitchFamily="18" charset="0"/>
              </a:rPr>
              <a:t>montaj: </a:t>
            </a:r>
            <a:r>
              <a:rPr lang="en-US" altLang="ro-RO" sz="1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ionstefan.007@gmail.com</a:t>
            </a:r>
            <a:r>
              <a:rPr lang="ro-RO" altLang="ro-RO" sz="1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o-RO" sz="1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/ </a:t>
            </a:r>
            <a:r>
              <a:rPr lang="ro-RO" altLang="ro-RO" sz="1000" b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sept. 2019 </a:t>
            </a:r>
            <a:r>
              <a:rPr lang="en-US" altLang="ro-RO" sz="1000" b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o-RO" altLang="ro-RO" sz="100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5" name="WordArt 5">
            <a:extLst>
              <a:ext uri="{FF2B5EF4-FFF2-40B4-BE49-F238E27FC236}"/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054873" y="4835001"/>
            <a:ext cx="567000" cy="270000"/>
          </a:xfrm>
          <a:prstGeom prst="rect">
            <a:avLst/>
          </a:prstGeom>
        </p:spPr>
        <p:txBody>
          <a:bodyPr wrap="none" lIns="91434" tIns="45717" rIns="91434" bIns="45717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>
              <a:defRPr/>
            </a:pPr>
            <a:r>
              <a:rPr lang="ro-RO" sz="3600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  <a:cs typeface="Arial" charset="0"/>
              </a:rPr>
              <a:t>I </a:t>
            </a:r>
            <a:r>
              <a:rPr lang="ro-RO" sz="3600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  <a:cs typeface="Arial" charset="0"/>
              </a:rPr>
              <a:t>. </a:t>
            </a:r>
            <a:r>
              <a:rPr lang="ro-RO" sz="3600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  <a:cs typeface="Arial" charset="0"/>
              </a:rPr>
              <a:t> Ş</a:t>
            </a:r>
            <a:r>
              <a:rPr lang="ro-RO" sz="3600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  <a:cs typeface="Arial" charset="0"/>
              </a:rPr>
              <a:t>. </a:t>
            </a:r>
          </a:p>
        </p:txBody>
      </p:sp>
      <p:pic>
        <p:nvPicPr>
          <p:cNvPr id="76" name="Picture 2">
            <a:extLst>
              <a:ext uri="{FF2B5EF4-FFF2-40B4-BE49-F238E27FC236}"/>
            </a:extLst>
          </p:cNvPr>
          <p:cNvPicPr>
            <a:picLocks noChangeAspect="1" noChangeArrowheads="1"/>
          </p:cNvPicPr>
          <p:nvPr/>
        </p:nvPicPr>
        <p:blipFill>
          <a:blip r:embed="rId48" cstate="print"/>
          <a:srcRect/>
          <a:stretch>
            <a:fillRect/>
          </a:stretch>
        </p:blipFill>
        <p:spPr bwMode="auto">
          <a:xfrm>
            <a:off x="8653227" y="4711500"/>
            <a:ext cx="460102" cy="4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4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0" presetClass="entr" presetSubtype="0" repeatCount="300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1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1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2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25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3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35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400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45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5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5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60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6500"/>
                            </p:stCondLst>
                            <p:childTnLst>
                              <p:par>
                                <p:cTn id="9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7000"/>
                            </p:stCondLst>
                            <p:childTnLst>
                              <p:par>
                                <p:cTn id="9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8000"/>
                            </p:stCondLst>
                            <p:childTnLst>
                              <p:par>
                                <p:cTn id="10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8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9000"/>
                            </p:stCondLst>
                            <p:childTnLst>
                              <p:par>
                                <p:cTn id="1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9500"/>
                            </p:stCondLst>
                            <p:childTnLst>
                              <p:par>
                                <p:cTn id="1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0000"/>
                            </p:stCondLst>
                            <p:childTnLst>
                              <p:par>
                                <p:cTn id="1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1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1250"/>
                            </p:stCondLst>
                            <p:childTnLst>
                              <p:par>
                                <p:cTn id="1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1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2500"/>
                            </p:stCondLst>
                            <p:childTnLst>
                              <p:par>
                                <p:cTn id="1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3750"/>
                            </p:stCondLst>
                            <p:childTnLst>
                              <p:par>
                                <p:cTn id="1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1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1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25000"/>
                            </p:stCondLst>
                            <p:childTnLst>
                              <p:par>
                                <p:cTn id="1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72" grpId="0"/>
      <p:bldP spid="73" grpId="0"/>
      <p:bldP spid="7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143000" y="1200150"/>
            <a:ext cx="6858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143000" y="1371600"/>
            <a:ext cx="6858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0"/>
            <a:ext cx="36576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143000" y="1428750"/>
            <a:ext cx="6858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000250" y="3543300"/>
            <a:ext cx="2000250" cy="2446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 smtClean="0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43250"/>
            <a:ext cx="17716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3657600"/>
            <a:ext cx="9144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288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289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289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</Words>
  <Application>Microsoft Office PowerPoint</Application>
  <PresentationFormat>Presentación en pantalla (16:9)</PresentationFormat>
  <Paragraphs>8</Paragraphs>
  <Slides>29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7" baseType="lpstr">
      <vt:lpstr>Arial</vt:lpstr>
      <vt:lpstr>Bookman Old Style</vt:lpstr>
      <vt:lpstr>Calibri</vt:lpstr>
      <vt:lpstr>Impact</vt:lpstr>
      <vt:lpstr>Kristen ITC</vt:lpstr>
      <vt:lpstr>Times New Roman</vt:lpstr>
      <vt:lpstr>Office Theme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Manastirea Montserrat (!)</dc:title>
  <dc:subject>calatorie</dc:subject>
  <dc:creator/>
  <cp:keywords>biserica; catedrala; Spania; Catalonia; religie; Madona Neagra; turism; munte; cor; muzica religioasa</cp:keywords>
  <dc:description>imagini realizate in excursia din apr. 2016 in Spania.</dc:description>
  <cp:lastModifiedBy/>
  <cp:revision>63</cp:revision>
  <dcterms:created xsi:type="dcterms:W3CDTF">2019-08-31T17:27:09Z</dcterms:created>
  <dcterms:modified xsi:type="dcterms:W3CDTF">2021-03-26T20:44:40Z</dcterms:modified>
  <cp:category>religie</cp:category>
</cp:coreProperties>
</file>