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9" r:id="rId3"/>
    <p:sldId id="293" r:id="rId4"/>
    <p:sldId id="272" r:id="rId5"/>
    <p:sldId id="273" r:id="rId6"/>
    <p:sldId id="274" r:id="rId7"/>
    <p:sldId id="275" r:id="rId8"/>
    <p:sldId id="276" r:id="rId9"/>
    <p:sldId id="282" r:id="rId10"/>
    <p:sldId id="283" r:id="rId11"/>
    <p:sldId id="285" r:id="rId12"/>
    <p:sldId id="279" r:id="rId13"/>
    <p:sldId id="277" r:id="rId14"/>
    <p:sldId id="280" r:id="rId15"/>
    <p:sldId id="281" r:id="rId16"/>
    <p:sldId id="286" r:id="rId17"/>
    <p:sldId id="287" r:id="rId18"/>
    <p:sldId id="288" r:id="rId19"/>
    <p:sldId id="290" r:id="rId20"/>
    <p:sldId id="270" r:id="rId21"/>
    <p:sldId id="289" r:id="rId22"/>
    <p:sldId id="278" r:id="rId23"/>
    <p:sldId id="291" r:id="rId24"/>
    <p:sldId id="294"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D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5" d="100"/>
          <a:sy n="55" d="100"/>
        </p:scale>
        <p:origin x="42" y="29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9ECFDF-443E-45D6-B7CC-8878147FF1B7}" type="datetimeFigureOut">
              <a:rPr lang="es-ES" smtClean="0"/>
              <a:pPr/>
              <a:t>04/02/2018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D84626B-7B4A-4856-B3C8-059AACF20434}"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14560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9ECFDF-443E-45D6-B7CC-8878147FF1B7}" type="datetimeFigureOut">
              <a:rPr lang="es-ES" smtClean="0"/>
              <a:pPr/>
              <a:t>04/02/2018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84626B-7B4A-4856-B3C8-059AACF2043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51251646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1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58.jpeg"/><Relationship Id="rId4" Type="http://schemas.openxmlformats.org/officeDocument/2006/relationships/image" Target="../media/image57.jpeg"/></Relationships>
</file>

<file path=ppt/slides/_rels/slide21.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jpe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2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23.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892310.jpg"/>
          <p:cNvPicPr>
            <a:picLocks noChangeAspect="1"/>
          </p:cNvPicPr>
          <p:nvPr/>
        </p:nvPicPr>
        <p:blipFill>
          <a:blip r:embed="rId3" cstate="print"/>
          <a:stretch>
            <a:fillRect/>
          </a:stretch>
        </p:blipFill>
        <p:spPr>
          <a:xfrm>
            <a:off x="0" y="0"/>
            <a:ext cx="23614383" cy="6858000"/>
          </a:xfrm>
          <a:prstGeom prst="rect">
            <a:avLst/>
          </a:prstGeom>
        </p:spPr>
      </p:pic>
      <p:sp>
        <p:nvSpPr>
          <p:cNvPr id="5" name="1 Título"/>
          <p:cNvSpPr txBox="1">
            <a:spLocks/>
          </p:cNvSpPr>
          <p:nvPr/>
        </p:nvSpPr>
        <p:spPr>
          <a:xfrm>
            <a:off x="1115616" y="188640"/>
            <a:ext cx="7772400" cy="1470025"/>
          </a:xfrm>
          <a:prstGeom prst="rect">
            <a:avLst/>
          </a:prstGeom>
        </p:spPr>
        <p:txBody>
          <a:bodyPr>
            <a:scene3d>
              <a:camera prst="orthographicFront"/>
              <a:lightRig rig="glow" dir="tl">
                <a:rot lat="0" lon="0" rev="5400000"/>
              </a:lightRig>
            </a:scene3d>
            <a:sp3d contourW="12700">
              <a:bevelT w="25400" h="25400"/>
              <a:contourClr>
                <a:schemeClr val="accent6">
                  <a:shade val="73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6000" b="1" i="0" u="none" strike="noStrike" kern="1200" cap="none" spc="0" normalizeH="0" baseline="0" noProof="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Brush Script MT" pitchFamily="66" charset="0"/>
                <a:ea typeface="+mj-ea"/>
                <a:cs typeface="+mj-cs"/>
              </a:rPr>
              <a:t>Bienvenidos a Mónaco</a:t>
            </a:r>
            <a:endParaRPr kumimoji="0" lang="es-ES" sz="6000" b="1" i="0" u="none" strike="noStrike" kern="1200" cap="none" spc="0" normalizeH="0" baseline="0" noProof="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Brush Script MT" pitchFamily="66" charset="0"/>
              <a:ea typeface="+mj-ea"/>
              <a:cs typeface="+mj-cs"/>
            </a:endParaRPr>
          </a:p>
        </p:txBody>
      </p:sp>
      <p:sp>
        <p:nvSpPr>
          <p:cNvPr id="6" name="2 Subtítulo"/>
          <p:cNvSpPr txBox="1">
            <a:spLocks/>
          </p:cNvSpPr>
          <p:nvPr/>
        </p:nvSpPr>
        <p:spPr>
          <a:xfrm>
            <a:off x="1691680" y="1268760"/>
            <a:ext cx="6400800" cy="1752600"/>
          </a:xfrm>
          <a:prstGeom prst="rect">
            <a:avLst/>
          </a:prstGeo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marL="342900" marR="0" lvl="0" indent="-342900" algn="ctr" defTabSz="914400" rtl="0" eaLnBrk="1" fontAlgn="auto" latinLnBrk="0" hangingPunct="1">
              <a:lnSpc>
                <a:spcPct val="100000"/>
              </a:lnSpc>
              <a:spcBef>
                <a:spcPct val="20000"/>
              </a:spcBef>
              <a:spcAft>
                <a:spcPts val="0"/>
              </a:spcAft>
              <a:buClrTx/>
              <a:buSzTx/>
              <a:tabLst/>
              <a:defRPr/>
            </a:pPr>
            <a:r>
              <a:rPr kumimoji="0" lang="es-ES" sz="2000" b="1" i="0" u="none" strike="noStrike" kern="1200" cap="none" spc="0" normalizeH="0" baseline="0" noProof="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Goudy Old Style" pitchFamily="18" charset="0"/>
                <a:ea typeface="Arial Unicode MS" pitchFamily="34" charset="-128"/>
                <a:cs typeface="Arial Unicode MS" pitchFamily="34" charset="-128"/>
              </a:rPr>
              <a:t>Con una superficie de dos kilómetros cuadrados este principado sobre un promontorio de la Costa Azul sobre el Mediterráneo, es sinónimo de </a:t>
            </a:r>
            <a:r>
              <a:rPr kumimoji="0" lang="es-ES" sz="2000" b="1" i="0" u="none" strike="noStrike" kern="1200" cap="none" spc="0" normalizeH="0" baseline="0" noProof="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Goudy Old Style" pitchFamily="18" charset="0"/>
                <a:ea typeface="Arial Unicode MS" pitchFamily="34" charset="-128"/>
                <a:cs typeface="Arial Unicode MS" pitchFamily="34" charset="-128"/>
              </a:rPr>
              <a:t>glamour</a:t>
            </a:r>
            <a:r>
              <a:rPr kumimoji="0" lang="es-ES" sz="2000" b="1" i="0" u="none" strike="noStrike" kern="1200" cap="none" spc="0" normalizeH="0" baseline="0" noProof="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Goudy Old Style" pitchFamily="18" charset="0"/>
                <a:ea typeface="Arial Unicode MS" pitchFamily="34" charset="-128"/>
                <a:cs typeface="Arial Unicode MS" pitchFamily="34" charset="-128"/>
              </a:rPr>
              <a:t> y lujo.</a:t>
            </a:r>
            <a:endParaRPr kumimoji="0" lang="es-ES" sz="2000" b="1" i="0" u="none" strike="noStrike" kern="1200" cap="none" spc="0" normalizeH="0" baseline="0" noProof="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Goudy Old Style" pitchFamily="18" charset="0"/>
              <a:ea typeface="Arial Unicode MS" pitchFamily="34" charset="-128"/>
              <a:cs typeface="Arial Unicode MS" pitchFamily="34" charset="-128"/>
            </a:endParaRPr>
          </a:p>
        </p:txBody>
      </p:sp>
      <p:pic>
        <p:nvPicPr>
          <p:cNvPr id="8" name="Stephanie de Monaco - Ouragan.wav">
            <a:hlinkClick r:id="" action="ppaction://media"/>
          </p:cNvPr>
          <p:cNvPicPr>
            <a:picLocks noRot="1" noChangeAspect="1"/>
          </p:cNvPicPr>
          <p:nvPr>
            <a:wavAudioFile r:embed="rId1" name="Stephanie de Monaco - Ouragan.wav"/>
          </p:nvPr>
        </p:nvPicPr>
        <p:blipFill>
          <a:blip r:embed="rId4" cstate="print"/>
          <a:stretch>
            <a:fillRect/>
          </a:stretch>
        </p:blipFill>
        <p:spPr>
          <a:xfrm>
            <a:off x="4419600" y="3276600"/>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8"/>
                                        </p:tgtEl>
                                      </p:cBhvr>
                                    </p:cmd>
                                  </p:childTnLst>
                                </p:cTn>
                              </p:par>
                              <p:par>
                                <p:cTn id="7" presetID="35" presetClass="path" presetSubtype="0" accel="50000" decel="50000" fill="hold" nodeType="withEffect">
                                  <p:stCondLst>
                                    <p:cond delay="0"/>
                                  </p:stCondLst>
                                  <p:childTnLst>
                                    <p:animMotion origin="layout" path="M 4.16667E-6 2.53469E-6 L -0.96441 -0.01041 " pathEditMode="relative" rAng="0" ptsTypes="AA">
                                      <p:cBhvr>
                                        <p:cTn id="8" dur="20000" fill="hold"/>
                                        <p:tgtEl>
                                          <p:spTgt spid="4"/>
                                        </p:tgtEl>
                                        <p:attrNameLst>
                                          <p:attrName>ppt_x</p:attrName>
                                          <p:attrName>ppt_y</p:attrName>
                                        </p:attrNameLst>
                                      </p:cBhvr>
                                      <p:rCtr x="-48200" y="-500"/>
                                    </p:animMotion>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9" repeatCount="indefinite" fill="hold" display="0">
                  <p:stCondLst>
                    <p:cond delay="indefinite"/>
                  </p:stCondLst>
                  <p:endCondLst>
                    <p:cond evt="onPrev" delay="0">
                      <p:tgtEl>
                        <p:sldTgt/>
                      </p:tgtEl>
                    </p:cond>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in-título-1.jpg"/>
          <p:cNvPicPr>
            <a:picLocks noChangeAspect="1"/>
          </p:cNvPicPr>
          <p:nvPr/>
        </p:nvPicPr>
        <p:blipFill>
          <a:blip r:embed="rId2" cstate="print"/>
          <a:stretch>
            <a:fillRect/>
          </a:stretch>
        </p:blipFill>
        <p:spPr>
          <a:xfrm>
            <a:off x="-21796" y="404664"/>
            <a:ext cx="9165795" cy="5832648"/>
          </a:xfrm>
          <a:prstGeom prst="rect">
            <a:avLst/>
          </a:prstGeom>
        </p:spPr>
      </p:pic>
      <p:pic>
        <p:nvPicPr>
          <p:cNvPr id="7" name="6 Imagen" descr="3588031388_ba574d2bdd_b.jpg"/>
          <p:cNvPicPr>
            <a:picLocks noChangeAspect="1"/>
          </p:cNvPicPr>
          <p:nvPr/>
        </p:nvPicPr>
        <p:blipFill>
          <a:blip r:embed="rId3" cstate="print"/>
          <a:stretch>
            <a:fillRect/>
          </a:stretch>
        </p:blipFill>
        <p:spPr>
          <a:xfrm>
            <a:off x="0" y="348258"/>
            <a:ext cx="9144000" cy="6161484"/>
          </a:xfrm>
          <a:prstGeom prst="rect">
            <a:avLst/>
          </a:prstGeom>
        </p:spPr>
      </p:pic>
      <p:pic>
        <p:nvPicPr>
          <p:cNvPr id="8" name="7 Imagen" descr="3588031388_ba574d2bdd_b.jpg"/>
          <p:cNvPicPr>
            <a:picLocks noChangeAspect="1"/>
          </p:cNvPicPr>
          <p:nvPr/>
        </p:nvPicPr>
        <p:blipFill>
          <a:blip r:embed="rId3" cstate="print"/>
          <a:stretch>
            <a:fillRect/>
          </a:stretch>
        </p:blipFill>
        <p:spPr>
          <a:xfrm>
            <a:off x="0" y="348258"/>
            <a:ext cx="9144000" cy="6161484"/>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3000"/>
                                        <p:tgtEl>
                                          <p:spTgt spid="7"/>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07773217_831859eeb2_b.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411760" y="260648"/>
            <a:ext cx="4572000" cy="1754326"/>
          </a:xfrm>
          <a:prstGeom prst="rect">
            <a:avLst/>
          </a:prstGeom>
        </p:spPr>
        <p:txBody>
          <a:bodyPr>
            <a:spAutoFit/>
          </a:bodyPr>
          <a:lstStyle/>
          <a:p>
            <a:r>
              <a:rPr lang="es-ES" dirty="0" smtClean="0">
                <a:solidFill>
                  <a:schemeClr val="bg1"/>
                </a:solidFill>
                <a:latin typeface="Goudy Old Style" pitchFamily="18" charset="0"/>
              </a:rPr>
              <a:t>La zona de  Mónaco-</a:t>
            </a:r>
            <a:r>
              <a:rPr lang="es-ES" dirty="0" err="1" smtClean="0">
                <a:solidFill>
                  <a:schemeClr val="bg1"/>
                </a:solidFill>
                <a:latin typeface="Goudy Old Style" pitchFamily="18" charset="0"/>
              </a:rPr>
              <a:t>Ville</a:t>
            </a:r>
            <a:r>
              <a:rPr lang="es-ES" dirty="0" smtClean="0">
                <a:solidFill>
                  <a:schemeClr val="bg1"/>
                </a:solidFill>
                <a:latin typeface="Goudy Old Style" pitchFamily="18" charset="0"/>
              </a:rPr>
              <a:t> se encuentra sobre un peñón, y alberga el </a:t>
            </a:r>
            <a:r>
              <a:rPr lang="es-ES" dirty="0" err="1" smtClean="0">
                <a:solidFill>
                  <a:schemeClr val="bg1"/>
                </a:solidFill>
                <a:latin typeface="Goudy Old Style" pitchFamily="18" charset="0"/>
              </a:rPr>
              <a:t>Palais</a:t>
            </a:r>
            <a:r>
              <a:rPr lang="es-ES" dirty="0" smtClean="0">
                <a:solidFill>
                  <a:schemeClr val="bg1"/>
                </a:solidFill>
                <a:latin typeface="Goudy Old Style" pitchFamily="18" charset="0"/>
              </a:rPr>
              <a:t> du Prince de la famosa familia Grimaldi. Las vistas son fantásticas, desde el patio hacia los rascacielos de Monte Carlo hasta las estrechas calles de la parte más antigua de la ciudad</a:t>
            </a:r>
            <a:endParaRPr lang="es-ES" dirty="0">
              <a:solidFill>
                <a:schemeClr val="bg1"/>
              </a:solidFill>
              <a:latin typeface="Goudy Old Style" pitchFamily="18" charset="0"/>
            </a:endParaRPr>
          </a:p>
        </p:txBody>
      </p:sp>
      <p:pic>
        <p:nvPicPr>
          <p:cNvPr id="4" name="3 Imagen" descr="8915428.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3651450769_ff32f6a9d7_b.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out)">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norama_schloss_monaco.jpg"/>
          <p:cNvPicPr>
            <a:picLocks noChangeAspect="1"/>
          </p:cNvPicPr>
          <p:nvPr/>
        </p:nvPicPr>
        <p:blipFill>
          <a:blip r:embed="rId2" cstate="print"/>
          <a:stretch>
            <a:fillRect/>
          </a:stretch>
        </p:blipFill>
        <p:spPr>
          <a:xfrm>
            <a:off x="-466066" y="0"/>
            <a:ext cx="22798094" cy="6858000"/>
          </a:xfrm>
          <a:prstGeom prst="rect">
            <a:avLst/>
          </a:prstGeom>
        </p:spPr>
      </p:pic>
      <p:sp>
        <p:nvSpPr>
          <p:cNvPr id="3" name="2 Rectángulo"/>
          <p:cNvSpPr/>
          <p:nvPr/>
        </p:nvSpPr>
        <p:spPr>
          <a:xfrm>
            <a:off x="179512" y="5042118"/>
            <a:ext cx="8964488" cy="1323439"/>
          </a:xfrm>
          <a:prstGeom prst="rect">
            <a:avLst/>
          </a:prstGeom>
        </p:spPr>
        <p:txBody>
          <a:bodyPr wrap="square">
            <a:spAutoFit/>
          </a:bodyPr>
          <a:lstStyle/>
          <a:p>
            <a:r>
              <a:rPr lang="es-ES" sz="1600" dirty="0" smtClean="0">
                <a:solidFill>
                  <a:schemeClr val="bg1"/>
                </a:solidFill>
                <a:latin typeface="Goudy Old Style" pitchFamily="18" charset="0"/>
              </a:rPr>
              <a:t>El Palacio Grimaldi</a:t>
            </a:r>
          </a:p>
          <a:p>
            <a:r>
              <a:rPr lang="es-ES" sz="1600" dirty="0" smtClean="0">
                <a:solidFill>
                  <a:schemeClr val="bg1"/>
                </a:solidFill>
                <a:latin typeface="Goudy Old Style" pitchFamily="18" charset="0"/>
              </a:rPr>
              <a:t>Construido en el siglo XIII, se trata del Palacio Real de Mónaco, residencia de la familia Grimaldi durante más de siete siglos, y es donde vivió Grace Kelly con Rainiero. De su interior se pueden visitar 15 habitaciones, entre ellas el Salón del Trono. En el ala sur se encuentra el Museo de Recuerdos de Napoleón, y todos los días tiene lugar en sus puertas la ceremonia del cambio de guardia, que apenas dura dos minutos.</a:t>
            </a:r>
            <a:endParaRPr lang="es-ES" sz="1600" dirty="0">
              <a:solidFill>
                <a:schemeClr val="bg1"/>
              </a:solidFill>
              <a:latin typeface="Goudy Old Style" pitchFamily="18"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3.88889E-6 2.53469E-6 L -1.00261 0.0104 " pathEditMode="relative" rAng="0" ptsTypes="AA">
                                      <p:cBhvr>
                                        <p:cTn id="6" dur="20000" fill="hold"/>
                                        <p:tgtEl>
                                          <p:spTgt spid="2"/>
                                        </p:tgtEl>
                                        <p:attrNameLst>
                                          <p:attrName>ppt_x</p:attrName>
                                          <p:attrName>ppt_y</p:attrName>
                                        </p:attrNameLst>
                                      </p:cBhvr>
                                      <p:rCtr x="-50100" y="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89834653_3ca9220c2b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3703189257_530365670e_b.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49892221.jpg"/>
          <p:cNvPicPr>
            <a:picLocks noChangeAspect="1"/>
          </p:cNvPicPr>
          <p:nvPr/>
        </p:nvPicPr>
        <p:blipFill>
          <a:blip r:embed="rId4" cstate="print"/>
          <a:stretch>
            <a:fillRect/>
          </a:stretch>
        </p:blipFill>
        <p:spPr>
          <a:xfrm>
            <a:off x="0" y="367145"/>
            <a:ext cx="9144000" cy="6123709"/>
          </a:xfrm>
          <a:prstGeom prst="rect">
            <a:avLst/>
          </a:prstGeom>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42" fill="hold" nodeType="clickEffect">
                                  <p:stCondLst>
                                    <p:cond delay="0"/>
                                  </p:stCondLst>
                                  <p:childTnLst>
                                    <p:animEffect transition="out" filter="barn(outHorizontal)">
                                      <p:cBhvr>
                                        <p:cTn id="11" dur="3000"/>
                                        <p:tgtEl>
                                          <p:spTgt spid="2"/>
                                        </p:tgtEl>
                                      </p:cBhvr>
                                    </p:animEffect>
                                    <p:set>
                                      <p:cBhvr>
                                        <p:cTn id="12" dur="1" fill="hold">
                                          <p:stCondLst>
                                            <p:cond delay="2999"/>
                                          </p:stCondLst>
                                        </p:cTn>
                                        <p:tgtEl>
                                          <p:spTgt spid="2"/>
                                        </p:tgtEl>
                                        <p:attrNameLst>
                                          <p:attrName>style.visibility</p:attrName>
                                        </p:attrNameLst>
                                      </p:cBhvr>
                                      <p:to>
                                        <p:strVal val="hidden"/>
                                      </p:to>
                                    </p:set>
                                  </p:childTnLst>
                                </p:cTn>
                              </p:par>
                              <p:par>
                                <p:cTn id="13" presetID="16" presetClass="exit" presetSubtype="37" fill="hold" nodeType="withEffect">
                                  <p:stCondLst>
                                    <p:cond delay="0"/>
                                  </p:stCondLst>
                                  <p:childTnLst>
                                    <p:animEffect transition="out" filter="barn(out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66671330_e0fd4a31b1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3666549262_6a2742d22e_b.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703192177_597364f5a5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3652365376_fcf5e04baa_b.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3704000170_0ac5beaa08_b.jpg"/>
          <p:cNvPicPr>
            <a:picLocks noChangeAspect="1"/>
          </p:cNvPicPr>
          <p:nvPr/>
        </p:nvPicPr>
        <p:blipFill>
          <a:blip r:embed="rId4" cstate="print"/>
          <a:stretch>
            <a:fillRect/>
          </a:stretch>
        </p:blipFill>
        <p:spPr>
          <a:xfrm>
            <a:off x="0" y="0"/>
            <a:ext cx="9144000" cy="6858000"/>
          </a:xfrm>
          <a:prstGeom prst="rect">
            <a:avLst/>
          </a:prstGeom>
        </p:spPr>
      </p:pic>
      <p:pic>
        <p:nvPicPr>
          <p:cNvPr id="13" name="12 Imagen" descr="sanremo-costaazzura2008099.jpg"/>
          <p:cNvPicPr>
            <a:picLocks noChangeAspect="1"/>
          </p:cNvPicPr>
          <p:nvPr/>
        </p:nvPicPr>
        <p:blipFill>
          <a:blip r:embed="rId5" cstate="print"/>
          <a:stretch>
            <a:fillRect/>
          </a:stretch>
        </p:blipFill>
        <p:spPr>
          <a:xfrm>
            <a:off x="0" y="0"/>
            <a:ext cx="9144000" cy="6858000"/>
          </a:xfrm>
          <a:prstGeom prst="rect">
            <a:avLst/>
          </a:prstGeom>
        </p:spPr>
      </p:pic>
      <p:pic>
        <p:nvPicPr>
          <p:cNvPr id="14" name="13 Imagen" descr="3267123295_426dc51628_b.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3000"/>
                                        <p:tgtEl>
                                          <p:spTgt spid="4"/>
                                        </p:tgtEl>
                                      </p:cBhvr>
                                    </p:animEffect>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1+#ppt_w/2"/>
                                          </p:val>
                                        </p:tav>
                                        <p:tav tm="100000">
                                          <p:val>
                                            <p:strVal val="#ppt_x"/>
                                          </p:val>
                                        </p:tav>
                                      </p:tavLst>
                                    </p:anim>
                                    <p:anim calcmode="lin" valueType="num">
                                      <p:cBhvr additive="base">
                                        <p:cTn id="16" dur="3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xit" presetSubtype="2" fill="hold" nodeType="clickEffect">
                                  <p:stCondLst>
                                    <p:cond delay="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ppt_x</p:attrName>
                                        </p:attrNameLst>
                                      </p:cBhvr>
                                      <p:tavLst>
                                        <p:tav tm="0">
                                          <p:val>
                                            <p:strVal val="#ppt_x-#ppt_w/2"/>
                                          </p:val>
                                        </p:tav>
                                        <p:tav tm="100000">
                                          <p:val>
                                            <p:strVal val="#ppt_x"/>
                                          </p:val>
                                        </p:tav>
                                      </p:tavLst>
                                    </p:anim>
                                    <p:anim calcmode="lin" valueType="num">
                                      <p:cBhvr>
                                        <p:cTn id="28" dur="3000" fill="hold"/>
                                        <p:tgtEl>
                                          <p:spTgt spid="13"/>
                                        </p:tgtEl>
                                        <p:attrNameLst>
                                          <p:attrName>ppt_y</p:attrName>
                                        </p:attrNameLst>
                                      </p:cBhvr>
                                      <p:tavLst>
                                        <p:tav tm="0">
                                          <p:val>
                                            <p:strVal val="#ppt_y"/>
                                          </p:val>
                                        </p:tav>
                                        <p:tav tm="100000">
                                          <p:val>
                                            <p:strVal val="#ppt_y"/>
                                          </p:val>
                                        </p:tav>
                                      </p:tavLst>
                                    </p:anim>
                                    <p:anim calcmode="lin" valueType="num">
                                      <p:cBhvr>
                                        <p:cTn id="29" dur="3000" fill="hold"/>
                                        <p:tgtEl>
                                          <p:spTgt spid="13"/>
                                        </p:tgtEl>
                                        <p:attrNameLst>
                                          <p:attrName>ppt_w</p:attrName>
                                        </p:attrNameLst>
                                      </p:cBhvr>
                                      <p:tavLst>
                                        <p:tav tm="0">
                                          <p:val>
                                            <p:fltVal val="0"/>
                                          </p:val>
                                        </p:tav>
                                        <p:tav tm="100000">
                                          <p:val>
                                            <p:strVal val="#ppt_w"/>
                                          </p:val>
                                        </p:tav>
                                      </p:tavLst>
                                    </p:anim>
                                    <p:anim calcmode="lin" valueType="num">
                                      <p:cBhvr>
                                        <p:cTn id="30" dur="3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8" presetClass="entr" presetSubtype="3"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strips(upRight)">
                                      <p:cBhvr>
                                        <p:cTn id="35" dur="3000"/>
                                        <p:tgtEl>
                                          <p:spTgt spid="14"/>
                                        </p:tgtEl>
                                      </p:cBhvr>
                                    </p:animEffect>
                                  </p:childTnLst>
                                </p:cTn>
                              </p:par>
                              <p:par>
                                <p:cTn id="36" presetID="23" presetClass="entr" presetSubtype="1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3000" fill="hold"/>
                                        <p:tgtEl>
                                          <p:spTgt spid="14"/>
                                        </p:tgtEl>
                                        <p:attrNameLst>
                                          <p:attrName>ppt_w</p:attrName>
                                        </p:attrNameLst>
                                      </p:cBhvr>
                                      <p:tavLst>
                                        <p:tav tm="0">
                                          <p:val>
                                            <p:fltVal val="0"/>
                                          </p:val>
                                        </p:tav>
                                        <p:tav tm="100000">
                                          <p:val>
                                            <p:strVal val="#ppt_w"/>
                                          </p:val>
                                        </p:tav>
                                      </p:tavLst>
                                    </p:anim>
                                    <p:anim calcmode="lin" valueType="num">
                                      <p:cBhvr>
                                        <p:cTn id="39"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807864.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3187287564_35f107309b_b.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3367434674_eb244559a5_b.jpg"/>
          <p:cNvPicPr>
            <a:picLocks noChangeAspect="1"/>
          </p:cNvPicPr>
          <p:nvPr/>
        </p:nvPicPr>
        <p:blipFill>
          <a:blip r:embed="rId4" cstate="print"/>
          <a:stretch>
            <a:fillRect/>
          </a:stretch>
        </p:blipFill>
        <p:spPr>
          <a:xfrm>
            <a:off x="0" y="4465"/>
            <a:ext cx="9144000" cy="6849070"/>
          </a:xfrm>
          <a:prstGeom prst="rect">
            <a:avLst/>
          </a:prstGeom>
        </p:spPr>
      </p:pic>
      <p:pic>
        <p:nvPicPr>
          <p:cNvPr id="5" name="4 Imagen" descr="2505012565_39d42f5880_b.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 fill="hold" nodeType="clickEffect">
                                  <p:stCondLst>
                                    <p:cond delay="0"/>
                                  </p:stCondLst>
                                  <p:childTnLst>
                                    <p:anim calcmode="lin" valueType="num">
                                      <p:cBhvr>
                                        <p:cTn id="6" dur="3000"/>
                                        <p:tgtEl>
                                          <p:spTgt spid="2"/>
                                        </p:tgtEl>
                                        <p:attrNameLst>
                                          <p:attrName>ppt_x</p:attrName>
                                        </p:attrNameLst>
                                      </p:cBhvr>
                                      <p:tavLst>
                                        <p:tav tm="0">
                                          <p:val>
                                            <p:strVal val="ppt_x"/>
                                          </p:val>
                                        </p:tav>
                                        <p:tav tm="100000">
                                          <p:val>
                                            <p:strVal val="ppt_x"/>
                                          </p:val>
                                        </p:tav>
                                      </p:tavLst>
                                    </p:anim>
                                    <p:anim calcmode="lin" valueType="num">
                                      <p:cBhvr>
                                        <p:cTn id="7" dur="3000"/>
                                        <p:tgtEl>
                                          <p:spTgt spid="2"/>
                                        </p:tgtEl>
                                        <p:attrNameLst>
                                          <p:attrName>ppt_y</p:attrName>
                                        </p:attrNameLst>
                                      </p:cBhvr>
                                      <p:tavLst>
                                        <p:tav tm="0">
                                          <p:val>
                                            <p:strVal val="ppt_y"/>
                                          </p:val>
                                        </p:tav>
                                        <p:tav tm="100000">
                                          <p:val>
                                            <p:strVal val="ppt_y-ppt_h/2"/>
                                          </p:val>
                                        </p:tav>
                                      </p:tavLst>
                                    </p:anim>
                                    <p:anim calcmode="lin" valueType="num">
                                      <p:cBhvr>
                                        <p:cTn id="8" dur="3000"/>
                                        <p:tgtEl>
                                          <p:spTgt spid="2"/>
                                        </p:tgtEl>
                                        <p:attrNameLst>
                                          <p:attrName>ppt_w</p:attrName>
                                        </p:attrNameLst>
                                      </p:cBhvr>
                                      <p:tavLst>
                                        <p:tav tm="0">
                                          <p:val>
                                            <p:strVal val="ppt_w"/>
                                          </p:val>
                                        </p:tav>
                                        <p:tav tm="100000">
                                          <p:val>
                                            <p:strVal val="ppt_w"/>
                                          </p:val>
                                        </p:tav>
                                      </p:tavLst>
                                    </p:anim>
                                    <p:anim calcmode="lin" valueType="num">
                                      <p:cBhvr>
                                        <p:cTn id="9" dur="3000"/>
                                        <p:tgtEl>
                                          <p:spTgt spid="2"/>
                                        </p:tgtEl>
                                        <p:attrNameLst>
                                          <p:attrName>ppt_h</p:attrName>
                                        </p:attrNameLst>
                                      </p:cBhvr>
                                      <p:tavLst>
                                        <p:tav tm="0">
                                          <p:val>
                                            <p:strVal val="ppt_h"/>
                                          </p:val>
                                        </p:tav>
                                        <p:tav tm="100000">
                                          <p:val>
                                            <p:fltVal val="0"/>
                                          </p:val>
                                        </p:tav>
                                      </p:tavLst>
                                    </p:anim>
                                    <p:set>
                                      <p:cBhvr>
                                        <p:cTn id="10" dur="1" fill="hold">
                                          <p:stCondLst>
                                            <p:cond delay="2999"/>
                                          </p:stCondLst>
                                        </p:cTn>
                                        <p:tgtEl>
                                          <p:spTgt spid="2"/>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ppt_h/2"/>
                                          </p:val>
                                        </p:tav>
                                        <p:tav tm="100000">
                                          <p:val>
                                            <p:strVal val="#ppt_y"/>
                                          </p:val>
                                        </p:tav>
                                      </p:tavLst>
                                    </p:anim>
                                    <p:anim calcmode="lin" valueType="num">
                                      <p:cBhvr>
                                        <p:cTn id="15" dur="3000" fill="hold"/>
                                        <p:tgtEl>
                                          <p:spTgt spid="3"/>
                                        </p:tgtEl>
                                        <p:attrNameLst>
                                          <p:attrName>ppt_w</p:attrName>
                                        </p:attrNameLst>
                                      </p:cBhvr>
                                      <p:tavLst>
                                        <p:tav tm="0">
                                          <p:val>
                                            <p:strVal val="#ppt_w"/>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8"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ppt_x</p:attrName>
                                        </p:attrNameLst>
                                      </p:cBhvr>
                                      <p:tavLst>
                                        <p:tav tm="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ppt_h/2"/>
                                          </p:val>
                                        </p:tav>
                                        <p:tav tm="100000">
                                          <p:val>
                                            <p:strVal val="#ppt_y"/>
                                          </p:val>
                                        </p:tav>
                                      </p:tavLst>
                                    </p:anim>
                                    <p:anim calcmode="lin" valueType="num">
                                      <p:cBhvr>
                                        <p:cTn id="26" dur="3000" fill="hold"/>
                                        <p:tgtEl>
                                          <p:spTgt spid="4"/>
                                        </p:tgtEl>
                                        <p:attrNameLst>
                                          <p:attrName>ppt_w</p:attrName>
                                        </p:attrNameLst>
                                      </p:cBhvr>
                                      <p:tavLst>
                                        <p:tav tm="0">
                                          <p:val>
                                            <p:strVal val="#ppt_w"/>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3" presetClass="exit" presetSubtype="32" fill="hold" nodeType="clickEffect">
                                  <p:stCondLst>
                                    <p:cond delay="0"/>
                                  </p:stCondLst>
                                  <p:childTnLst>
                                    <p:anim calcmode="lin" valueType="num">
                                      <p:cBhvr>
                                        <p:cTn id="31" dur="3000"/>
                                        <p:tgtEl>
                                          <p:spTgt spid="4"/>
                                        </p:tgtEl>
                                        <p:attrNameLst>
                                          <p:attrName>ppt_w</p:attrName>
                                        </p:attrNameLst>
                                      </p:cBhvr>
                                      <p:tavLst>
                                        <p:tav tm="0">
                                          <p:val>
                                            <p:strVal val="ppt_w"/>
                                          </p:val>
                                        </p:tav>
                                        <p:tav tm="100000">
                                          <p:val>
                                            <p:fltVal val="0"/>
                                          </p:val>
                                        </p:tav>
                                      </p:tavLst>
                                    </p:anim>
                                    <p:anim calcmode="lin" valueType="num">
                                      <p:cBhvr>
                                        <p:cTn id="32" dur="3000"/>
                                        <p:tgtEl>
                                          <p:spTgt spid="4"/>
                                        </p:tgtEl>
                                        <p:attrNameLst>
                                          <p:attrName>ppt_h</p:attrName>
                                        </p:attrNameLst>
                                      </p:cBhvr>
                                      <p:tavLst>
                                        <p:tav tm="0">
                                          <p:val>
                                            <p:strVal val="ppt_h"/>
                                          </p:val>
                                        </p:tav>
                                        <p:tav tm="100000">
                                          <p:val>
                                            <p:fltVal val="0"/>
                                          </p:val>
                                        </p:tav>
                                      </p:tavLst>
                                    </p:anim>
                                    <p:set>
                                      <p:cBhvr>
                                        <p:cTn id="33" dur="1" fill="hold">
                                          <p:stCondLst>
                                            <p:cond delay="2999"/>
                                          </p:stCondLst>
                                        </p:cTn>
                                        <p:tgtEl>
                                          <p:spTgt spid="4"/>
                                        </p:tgtEl>
                                        <p:attrNameLst>
                                          <p:attrName>style.visibility</p:attrName>
                                        </p:attrNameLst>
                                      </p:cBhvr>
                                      <p:to>
                                        <p:strVal val="hidden"/>
                                      </p:to>
                                    </p:set>
                                  </p:childTnLst>
                                </p:cTn>
                              </p:par>
                              <p:par>
                                <p:cTn id="34" presetID="4" presetClass="entr" presetSubtype="16"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ox(in)">
                                      <p:cBhvr>
                                        <p:cTn id="3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49649375_e519cbcef5_o.jpg"/>
          <p:cNvPicPr>
            <a:picLocks noChangeAspect="1"/>
          </p:cNvPicPr>
          <p:nvPr/>
        </p:nvPicPr>
        <p:blipFill>
          <a:blip r:embed="rId2" cstate="print"/>
          <a:stretch>
            <a:fillRect/>
          </a:stretch>
        </p:blipFill>
        <p:spPr>
          <a:xfrm>
            <a:off x="0" y="0"/>
            <a:ext cx="18859499" cy="6858000"/>
          </a:xfrm>
          <a:prstGeom prst="rect">
            <a:avLst/>
          </a:prstGeom>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 2.53469E-6 L -0.90139 2.53469E-6 " pathEditMode="relative" rAng="0" ptsTypes="AA">
                                      <p:cBhvr>
                                        <p:cTn id="6" dur="16000" fill="hold"/>
                                        <p:tgtEl>
                                          <p:spTgt spid="3"/>
                                        </p:tgtEl>
                                        <p:attrNameLst>
                                          <p:attrName>ppt_x</p:attrName>
                                          <p:attrName>ppt_y</p:attrName>
                                        </p:attrNameLst>
                                      </p:cBhvr>
                                      <p:rCtr x="-45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naco.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0"/>
            <a:ext cx="7812360" cy="1815882"/>
          </a:xfrm>
          <a:prstGeom prst="rect">
            <a:avLst/>
          </a:prstGeom>
        </p:spPr>
        <p:txBody>
          <a:bodyPr wrap="square">
            <a:spAutoFit/>
          </a:bodyPr>
          <a:lstStyle/>
          <a:p>
            <a:r>
              <a:rPr lang="es-ES" sz="1600" b="1" dirty="0" smtClean="0">
                <a:solidFill>
                  <a:schemeClr val="bg1"/>
                </a:solidFill>
                <a:latin typeface="Goudy Old Style" pitchFamily="18" charset="0"/>
              </a:rPr>
              <a:t>Montecarlo</a:t>
            </a:r>
            <a:r>
              <a:rPr lang="es-ES" sz="1600" baseline="30000" dirty="0" smtClean="0">
                <a:solidFill>
                  <a:schemeClr val="bg1"/>
                </a:solidFill>
                <a:latin typeface="Goudy Old Style" pitchFamily="18" charset="0"/>
              </a:rPr>
              <a:t> </a:t>
            </a:r>
            <a:r>
              <a:rPr lang="es-ES" sz="1600" dirty="0" smtClean="0">
                <a:solidFill>
                  <a:schemeClr val="bg1"/>
                </a:solidFill>
                <a:latin typeface="Goudy Old Style" pitchFamily="18" charset="0"/>
              </a:rPr>
              <a:t>es una parte especialmente famosa del principado de Mónaco y una de sus divisiones administrativas (distrito o barrio), conocida por su casino, el </a:t>
            </a:r>
            <a:r>
              <a:rPr lang="es-ES" sz="1600" dirty="0" err="1" smtClean="0">
                <a:solidFill>
                  <a:schemeClr val="bg1"/>
                </a:solidFill>
                <a:latin typeface="Goudy Old Style" pitchFamily="18" charset="0"/>
              </a:rPr>
              <a:t>glamour</a:t>
            </a:r>
            <a:r>
              <a:rPr lang="es-ES" sz="1600" dirty="0" smtClean="0">
                <a:solidFill>
                  <a:schemeClr val="bg1"/>
                </a:solidFill>
                <a:latin typeface="Goudy Old Style" pitchFamily="18" charset="0"/>
              </a:rPr>
              <a:t>  y la posibilidad de ver a gente famosa. Es también donde están las edificaciones más antiguas junto a edificios muy modernos.</a:t>
            </a:r>
          </a:p>
          <a:p>
            <a:r>
              <a:rPr lang="es-ES" sz="1600" dirty="0" smtClean="0">
                <a:solidFill>
                  <a:schemeClr val="bg1"/>
                </a:solidFill>
                <a:latin typeface="Goudy Old Style" pitchFamily="18" charset="0"/>
              </a:rPr>
              <a:t>Montecarlo acoge una parte del Circuito de Mónaco, en el que tiene lugar el Gran Premio de Mónaco de Fórmula Uno, generalmente suele ser después de semana santa, y una de las pruebas del Mundial de Rallyes más importantes: el Rally de Monte Carlo</a:t>
            </a:r>
            <a:endParaRPr lang="es-ES" sz="1600" dirty="0">
              <a:solidFill>
                <a:schemeClr val="bg1"/>
              </a:solidFill>
              <a:latin typeface="Goudy Old Style" pitchFamily="18" charset="0"/>
            </a:endParaRPr>
          </a:p>
        </p:txBody>
      </p:sp>
      <p:pic>
        <p:nvPicPr>
          <p:cNvPr id="4" name="3 Imagen" descr="Whole_Monaco.jpg"/>
          <p:cNvPicPr>
            <a:picLocks noChangeAspect="1"/>
          </p:cNvPicPr>
          <p:nvPr/>
        </p:nvPicPr>
        <p:blipFill>
          <a:blip r:embed="rId3" cstate="print"/>
          <a:stretch>
            <a:fillRect/>
          </a:stretch>
        </p:blipFill>
        <p:spPr>
          <a:xfrm>
            <a:off x="3076" y="0"/>
            <a:ext cx="9137847" cy="6858000"/>
          </a:xfrm>
          <a:prstGeom prst="rect">
            <a:avLst/>
          </a:prstGeom>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249231703_0d081931e3_o.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102.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329059930_8444af1cba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2743932775_72a3636ded_o.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2743932775_72a3636ded_o.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Endless_Nights_Monte_Carlo_.jpg"/>
          <p:cNvPicPr>
            <a:picLocks noChangeAspect="1"/>
          </p:cNvPicPr>
          <p:nvPr/>
        </p:nvPicPr>
        <p:blipFill>
          <a:blip r:embed="rId4" cstate="print"/>
          <a:stretch>
            <a:fillRect/>
          </a:stretch>
        </p:blipFill>
        <p:spPr>
          <a:xfrm>
            <a:off x="0" y="-1"/>
            <a:ext cx="9144000" cy="6858001"/>
          </a:xfrm>
          <a:prstGeom prst="rect">
            <a:avLst/>
          </a:prstGeom>
        </p:spPr>
      </p:pic>
      <p:pic>
        <p:nvPicPr>
          <p:cNvPr id="7" name="6 Imagen" descr="8825057.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par>
                                <p:cTn id="11" presetID="10" presetClass="exit" presetSubtype="0" fill="hold" nodeType="withEffect">
                                  <p:stCondLst>
                                    <p:cond delay="0"/>
                                  </p:stCondLst>
                                  <p:childTnLst>
                                    <p:animEffect transition="out" filter="fade">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1" presetClass="exit" presetSubtype="2" fill="hold" nodeType="clickEffect">
                                  <p:stCondLst>
                                    <p:cond delay="0"/>
                                  </p:stCondLst>
                                  <p:childTnLst>
                                    <p:animEffect transition="out" filter="wheel(2)">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6" presetClass="exit" presetSubtype="16" fill="hold" nodeType="withEffect">
                                  <p:stCondLst>
                                    <p:cond delay="0"/>
                                  </p:stCondLst>
                                  <p:childTnLst>
                                    <p:animEffect transition="out" filter="circle(in)">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3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05563579_ea9250bbe1_b.jpg"/>
          <p:cNvPicPr>
            <a:picLocks noChangeAspect="1"/>
          </p:cNvPicPr>
          <p:nvPr/>
        </p:nvPicPr>
        <p:blipFill>
          <a:blip r:embed="rId2" cstate="print"/>
          <a:stretch>
            <a:fillRect/>
          </a:stretch>
        </p:blipFill>
        <p:spPr>
          <a:xfrm>
            <a:off x="-568989" y="0"/>
            <a:ext cx="10281978" cy="6857999"/>
          </a:xfrm>
          <a:prstGeom prst="rect">
            <a:avLst/>
          </a:prstGeom>
        </p:spPr>
      </p:pic>
      <p:sp>
        <p:nvSpPr>
          <p:cNvPr id="3" name="2 Rectángulo"/>
          <p:cNvSpPr/>
          <p:nvPr/>
        </p:nvSpPr>
        <p:spPr>
          <a:xfrm>
            <a:off x="251520" y="0"/>
            <a:ext cx="4572000" cy="1815882"/>
          </a:xfrm>
          <a:prstGeom prst="rect">
            <a:avLst/>
          </a:prstGeom>
        </p:spPr>
        <p:txBody>
          <a:bodyPr>
            <a:spAutoFit/>
          </a:bodyPr>
          <a:lstStyle/>
          <a:p>
            <a:r>
              <a:rPr lang="es-ES" sz="1600" dirty="0" smtClean="0">
                <a:solidFill>
                  <a:schemeClr val="bg1"/>
                </a:solidFill>
                <a:latin typeface="Goudy Old Style" pitchFamily="18" charset="0"/>
              </a:rPr>
              <a:t>Casino de Montecarlo</a:t>
            </a:r>
          </a:p>
          <a:p>
            <a:r>
              <a:rPr lang="es-ES" sz="1600" dirty="0" smtClean="0">
                <a:solidFill>
                  <a:schemeClr val="bg1"/>
                </a:solidFill>
                <a:latin typeface="Goudy Old Style" pitchFamily="18" charset="0"/>
              </a:rPr>
              <a:t>Fue construido en 1878 por Charles </a:t>
            </a:r>
            <a:r>
              <a:rPr lang="es-ES" sz="1600" dirty="0" err="1" smtClean="0">
                <a:solidFill>
                  <a:schemeClr val="bg1"/>
                </a:solidFill>
                <a:latin typeface="Goudy Old Style" pitchFamily="18" charset="0"/>
              </a:rPr>
              <a:t>Garnier</a:t>
            </a:r>
            <a:r>
              <a:rPr lang="es-ES" sz="1600" dirty="0" smtClean="0">
                <a:solidFill>
                  <a:schemeClr val="bg1"/>
                </a:solidFill>
                <a:latin typeface="Goudy Old Style" pitchFamily="18" charset="0"/>
              </a:rPr>
              <a:t>, arquitecto de la Casa de la Ópera de París. Un casino de primera categoría lleno de lujo. Sus vidrieras, esculturas, escaleras… todo aquí resulta impresionante. Si queréis entrar, debéis ir vestidos de chaqueta y corbata los hombres, y elegantísimas las mujeres. </a:t>
            </a:r>
            <a:endParaRPr lang="es-ES" sz="1600" dirty="0">
              <a:solidFill>
                <a:schemeClr val="bg1"/>
              </a:solidFill>
              <a:latin typeface="Goudy Old Style" pitchFamily="18" charset="0"/>
            </a:endParaRPr>
          </a:p>
        </p:txBody>
      </p:sp>
      <p:pic>
        <p:nvPicPr>
          <p:cNvPr id="4" name="3 Imagen" descr="1223250789_1e49bdb871_b.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1223250789_1e49bdb871_b.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864878147_9859b810ea_o.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2"/>
                                        </p:tgtEl>
                                      </p:cBhvr>
                                    </p:animEffect>
                                    <p:set>
                                      <p:cBhvr>
                                        <p:cTn id="10" dur="1" fill="hold">
                                          <p:stCondLst>
                                            <p:cond delay="2999"/>
                                          </p:stCondLst>
                                        </p:cTn>
                                        <p:tgtEl>
                                          <p:spTgt spid="2"/>
                                        </p:tgtEl>
                                        <p:attrNameLst>
                                          <p:attrName>style.visibility</p:attrName>
                                        </p:attrNameLst>
                                      </p:cBhvr>
                                      <p:to>
                                        <p:strVal val="hidden"/>
                                      </p:to>
                                    </p:set>
                                  </p:childTnLst>
                                </p:cTn>
                              </p:par>
                              <p:par>
                                <p:cTn id="11" presetID="2" presetClass="exit" presetSubtype="8" fill="hold" nodeType="withEffect">
                                  <p:stCondLst>
                                    <p:cond delay="0"/>
                                  </p:stCondLst>
                                  <p:childTnLst>
                                    <p:anim calcmode="lin" valueType="num">
                                      <p:cBhvr additive="base">
                                        <p:cTn id="12" dur="3000"/>
                                        <p:tgtEl>
                                          <p:spTgt spid="2"/>
                                        </p:tgtEl>
                                        <p:attrNameLst>
                                          <p:attrName>ppt_x</p:attrName>
                                        </p:attrNameLst>
                                      </p:cBhvr>
                                      <p:tavLst>
                                        <p:tav tm="0">
                                          <p:val>
                                            <p:strVal val="ppt_x"/>
                                          </p:val>
                                        </p:tav>
                                        <p:tav tm="100000">
                                          <p:val>
                                            <p:strVal val="0-ppt_w/2"/>
                                          </p:val>
                                        </p:tav>
                                      </p:tavLst>
                                    </p:anim>
                                    <p:anim calcmode="lin" valueType="num">
                                      <p:cBhvr additive="base">
                                        <p:cTn id="13" dur="3000"/>
                                        <p:tgtEl>
                                          <p:spTgt spid="2"/>
                                        </p:tgtEl>
                                        <p:attrNameLst>
                                          <p:attrName>ppt_y</p:attrName>
                                        </p:attrNameLst>
                                      </p:cBhvr>
                                      <p:tavLst>
                                        <p:tav tm="0">
                                          <p:val>
                                            <p:strVal val="ppt_y"/>
                                          </p:val>
                                        </p:tav>
                                        <p:tav tm="100000">
                                          <p:val>
                                            <p:strVal val="ppt_y"/>
                                          </p:val>
                                        </p:tav>
                                      </p:tavLst>
                                    </p:anim>
                                    <p:set>
                                      <p:cBhvr>
                                        <p:cTn id="14" dur="1" fill="hold">
                                          <p:stCondLst>
                                            <p:cond delay="2999"/>
                                          </p:stCondLst>
                                        </p:cTn>
                                        <p:tgtEl>
                                          <p:spTgt spid="2"/>
                                        </p:tgtEl>
                                        <p:attrNameLst>
                                          <p:attrName>style.visibility</p:attrName>
                                        </p:attrNameLst>
                                      </p:cBhvr>
                                      <p:to>
                                        <p:strVal val="hidden"/>
                                      </p:to>
                                    </p:set>
                                  </p:childTnLst>
                                </p:cTn>
                              </p:par>
                              <p:par>
                                <p:cTn id="15" presetID="18" presetClass="entr" presetSubtype="1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trips(downLeft)">
                                      <p:cBhvr>
                                        <p:cTn id="17" dur="3000"/>
                                        <p:tgtEl>
                                          <p:spTgt spid="4"/>
                                        </p:tgtEl>
                                      </p:cBhvr>
                                    </p:animEffect>
                                  </p:childTnLst>
                                </p:cTn>
                              </p:par>
                              <p:par>
                                <p:cTn id="18" presetID="18" presetClass="entr" presetSubtype="9"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trips(upLeft)">
                                      <p:cBhvr>
                                        <p:cTn id="20" dur="3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xit" presetSubtype="16" fill="hold" nodeType="clickEffect">
                                  <p:stCondLst>
                                    <p:cond delay="0"/>
                                  </p:stCondLst>
                                  <p:childTnLst>
                                    <p:animEffect transition="out" filter="diamond(in)">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17" presetClass="exit" presetSubtype="4" fill="hold" nodeType="withEffect">
                                  <p:stCondLst>
                                    <p:cond delay="0"/>
                                  </p:stCondLst>
                                  <p:childTnLst>
                                    <p:anim calcmode="lin" valueType="num">
                                      <p:cBhvr>
                                        <p:cTn id="27" dur="3000"/>
                                        <p:tgtEl>
                                          <p:spTgt spid="4"/>
                                        </p:tgtEl>
                                        <p:attrNameLst>
                                          <p:attrName>ppt_x</p:attrName>
                                        </p:attrNameLst>
                                      </p:cBhvr>
                                      <p:tavLst>
                                        <p:tav tm="0">
                                          <p:val>
                                            <p:strVal val="ppt_x"/>
                                          </p:val>
                                        </p:tav>
                                        <p:tav tm="100000">
                                          <p:val>
                                            <p:strVal val="ppt_x"/>
                                          </p:val>
                                        </p:tav>
                                      </p:tavLst>
                                    </p:anim>
                                    <p:anim calcmode="lin" valueType="num">
                                      <p:cBhvr>
                                        <p:cTn id="28" dur="3000"/>
                                        <p:tgtEl>
                                          <p:spTgt spid="4"/>
                                        </p:tgtEl>
                                        <p:attrNameLst>
                                          <p:attrName>ppt_y</p:attrName>
                                        </p:attrNameLst>
                                      </p:cBhvr>
                                      <p:tavLst>
                                        <p:tav tm="0">
                                          <p:val>
                                            <p:strVal val="ppt_y"/>
                                          </p:val>
                                        </p:tav>
                                        <p:tav tm="100000">
                                          <p:val>
                                            <p:strVal val="ppt_y+ppt_h/2"/>
                                          </p:val>
                                        </p:tav>
                                      </p:tavLst>
                                    </p:anim>
                                    <p:anim calcmode="lin" valueType="num">
                                      <p:cBhvr>
                                        <p:cTn id="29" dur="3000"/>
                                        <p:tgtEl>
                                          <p:spTgt spid="4"/>
                                        </p:tgtEl>
                                        <p:attrNameLst>
                                          <p:attrName>ppt_w</p:attrName>
                                        </p:attrNameLst>
                                      </p:cBhvr>
                                      <p:tavLst>
                                        <p:tav tm="0">
                                          <p:val>
                                            <p:strVal val="ppt_w"/>
                                          </p:val>
                                        </p:tav>
                                        <p:tav tm="100000">
                                          <p:val>
                                            <p:strVal val="ppt_w"/>
                                          </p:val>
                                        </p:tav>
                                      </p:tavLst>
                                    </p:anim>
                                    <p:anim calcmode="lin" valueType="num">
                                      <p:cBhvr>
                                        <p:cTn id="30" dur="3000"/>
                                        <p:tgtEl>
                                          <p:spTgt spid="4"/>
                                        </p:tgtEl>
                                        <p:attrNameLst>
                                          <p:attrName>ppt_h</p:attrName>
                                        </p:attrNameLst>
                                      </p:cBhvr>
                                      <p:tavLst>
                                        <p:tav tm="0">
                                          <p:val>
                                            <p:strVal val="ppt_h"/>
                                          </p:val>
                                        </p:tav>
                                        <p:tav tm="100000">
                                          <p:val>
                                            <p:fltVal val="0"/>
                                          </p:val>
                                        </p:tav>
                                      </p:tavLst>
                                    </p:anim>
                                    <p:set>
                                      <p:cBhvr>
                                        <p:cTn id="31" dur="1" fill="hold">
                                          <p:stCondLst>
                                            <p:cond delay="2999"/>
                                          </p:stCondLst>
                                        </p:cTn>
                                        <p:tgtEl>
                                          <p:spTgt spid="4"/>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3000"/>
                                        <p:tgtEl>
                                          <p:spTgt spid="5"/>
                                        </p:tgtEl>
                                      </p:cBhvr>
                                    </p:animEffect>
                                    <p:set>
                                      <p:cBhvr>
                                        <p:cTn id="34" dur="1" fill="hold">
                                          <p:stCondLst>
                                            <p:cond delay="2999"/>
                                          </p:stCondLst>
                                        </p:cTn>
                                        <p:tgtEl>
                                          <p:spTgt spid="5"/>
                                        </p:tgtEl>
                                        <p:attrNameLst>
                                          <p:attrName>style.visibility</p:attrName>
                                        </p:attrNameLst>
                                      </p:cBhvr>
                                      <p:to>
                                        <p:strVal val="hidden"/>
                                      </p:to>
                                    </p:set>
                                  </p:childTnLst>
                                </p:cTn>
                              </p:par>
                              <p:par>
                                <p:cTn id="35" presetID="17" presetClass="exit" presetSubtype="1" fill="hold" nodeType="withEffect">
                                  <p:stCondLst>
                                    <p:cond delay="0"/>
                                  </p:stCondLst>
                                  <p:childTnLst>
                                    <p:anim calcmode="lin" valueType="num">
                                      <p:cBhvr>
                                        <p:cTn id="36" dur="3000"/>
                                        <p:tgtEl>
                                          <p:spTgt spid="5"/>
                                        </p:tgtEl>
                                        <p:attrNameLst>
                                          <p:attrName>ppt_x</p:attrName>
                                        </p:attrNameLst>
                                      </p:cBhvr>
                                      <p:tavLst>
                                        <p:tav tm="0">
                                          <p:val>
                                            <p:strVal val="ppt_x"/>
                                          </p:val>
                                        </p:tav>
                                        <p:tav tm="100000">
                                          <p:val>
                                            <p:strVal val="ppt_x"/>
                                          </p:val>
                                        </p:tav>
                                      </p:tavLst>
                                    </p:anim>
                                    <p:anim calcmode="lin" valueType="num">
                                      <p:cBhvr>
                                        <p:cTn id="37" dur="3000"/>
                                        <p:tgtEl>
                                          <p:spTgt spid="5"/>
                                        </p:tgtEl>
                                        <p:attrNameLst>
                                          <p:attrName>ppt_y</p:attrName>
                                        </p:attrNameLst>
                                      </p:cBhvr>
                                      <p:tavLst>
                                        <p:tav tm="0">
                                          <p:val>
                                            <p:strVal val="ppt_y"/>
                                          </p:val>
                                        </p:tav>
                                        <p:tav tm="100000">
                                          <p:val>
                                            <p:strVal val="ppt_y-ppt_h/2"/>
                                          </p:val>
                                        </p:tav>
                                      </p:tavLst>
                                    </p:anim>
                                    <p:anim calcmode="lin" valueType="num">
                                      <p:cBhvr>
                                        <p:cTn id="38" dur="3000"/>
                                        <p:tgtEl>
                                          <p:spTgt spid="5"/>
                                        </p:tgtEl>
                                        <p:attrNameLst>
                                          <p:attrName>ppt_w</p:attrName>
                                        </p:attrNameLst>
                                      </p:cBhvr>
                                      <p:tavLst>
                                        <p:tav tm="0">
                                          <p:val>
                                            <p:strVal val="ppt_w"/>
                                          </p:val>
                                        </p:tav>
                                        <p:tav tm="100000">
                                          <p:val>
                                            <p:strVal val="ppt_w"/>
                                          </p:val>
                                        </p:tav>
                                      </p:tavLst>
                                    </p:anim>
                                    <p:anim calcmode="lin" valueType="num">
                                      <p:cBhvr>
                                        <p:cTn id="39" dur="3000"/>
                                        <p:tgtEl>
                                          <p:spTgt spid="5"/>
                                        </p:tgtEl>
                                        <p:attrNameLst>
                                          <p:attrName>ppt_h</p:attrName>
                                        </p:attrNameLst>
                                      </p:cBhvr>
                                      <p:tavLst>
                                        <p:tav tm="0">
                                          <p:val>
                                            <p:strVal val="ppt_h"/>
                                          </p:val>
                                        </p:tav>
                                        <p:tav tm="100000">
                                          <p:val>
                                            <p:fltVal val="0"/>
                                          </p:val>
                                        </p:tav>
                                      </p:tavLst>
                                    </p:anim>
                                    <p:set>
                                      <p:cBhvr>
                                        <p:cTn id="40" dur="1" fill="hold">
                                          <p:stCondLst>
                                            <p:cond delay="2999"/>
                                          </p:stCondLst>
                                        </p:cTn>
                                        <p:tgtEl>
                                          <p:spTgt spid="5"/>
                                        </p:tgtEl>
                                        <p:attrNameLst>
                                          <p:attrName>style.visibility</p:attrName>
                                        </p:attrNameLst>
                                      </p:cBhvr>
                                      <p:to>
                                        <p:strVal val="hidden"/>
                                      </p:to>
                                    </p:set>
                                  </p:childTnLst>
                                </p:cTn>
                              </p:par>
                              <p:par>
                                <p:cTn id="41" presetID="8" presetClass="entr" presetSubtype="3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diamond(out)">
                                      <p:cBhvr>
                                        <p:cTn id="43" dur="3000"/>
                                        <p:tgtEl>
                                          <p:spTgt spid="6"/>
                                        </p:tgtEl>
                                      </p:cBhvr>
                                    </p:animEffect>
                                  </p:childTnLst>
                                </p:cTn>
                              </p:par>
                              <p:par>
                                <p:cTn id="44" presetID="16" presetClass="entr" presetSubtype="42"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arn(outHorizontal)">
                                      <p:cBhvr>
                                        <p:cTn id="46" dur="3000"/>
                                        <p:tgtEl>
                                          <p:spTgt spid="6"/>
                                        </p:tgtEl>
                                      </p:cBhvr>
                                    </p:animEffect>
                                  </p:childTnLst>
                                </p:cTn>
                              </p:par>
                              <p:par>
                                <p:cTn id="47" presetID="23" presetClass="entr" presetSubtype="16"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000" fill="hold"/>
                                        <p:tgtEl>
                                          <p:spTgt spid="6"/>
                                        </p:tgtEl>
                                        <p:attrNameLst>
                                          <p:attrName>ppt_w</p:attrName>
                                        </p:attrNameLst>
                                      </p:cBhvr>
                                      <p:tavLst>
                                        <p:tav tm="0">
                                          <p:val>
                                            <p:fltVal val="0"/>
                                          </p:val>
                                        </p:tav>
                                        <p:tav tm="100000">
                                          <p:val>
                                            <p:strVal val="#ppt_w"/>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_Monte_Carlo_small.jpg"/>
          <p:cNvPicPr>
            <a:picLocks noChangeAspect="1"/>
          </p:cNvPicPr>
          <p:nvPr/>
        </p:nvPicPr>
        <p:blipFill>
          <a:blip r:embed="rId2" cstate="print"/>
          <a:stretch>
            <a:fillRect/>
          </a:stretch>
        </p:blipFill>
        <p:spPr>
          <a:xfrm>
            <a:off x="0" y="0"/>
            <a:ext cx="9144000" cy="6858000"/>
          </a:xfrm>
          <a:prstGeom prst="rect">
            <a:avLst/>
          </a:prstGeom>
        </p:spPr>
      </p:pic>
      <p:sp>
        <p:nvSpPr>
          <p:cNvPr id="3" name="2 CuadroTexto"/>
          <p:cNvSpPr txBox="1"/>
          <p:nvPr/>
        </p:nvSpPr>
        <p:spPr>
          <a:xfrm>
            <a:off x="1691680" y="2204864"/>
            <a:ext cx="1152128" cy="338554"/>
          </a:xfrm>
          <a:prstGeom prst="rect">
            <a:avLst/>
          </a:prstGeom>
          <a:noFill/>
        </p:spPr>
        <p:txBody>
          <a:bodyPr wrap="square" rtlCol="0">
            <a:spAutoFit/>
          </a:bodyPr>
          <a:lstStyle/>
          <a:p>
            <a:r>
              <a:rPr lang="es-ES" sz="1600" dirty="0" smtClean="0">
                <a:latin typeface="Goudy Old Style" pitchFamily="18" charset="0"/>
              </a:rPr>
              <a:t>Casino</a:t>
            </a:r>
            <a:endParaRPr lang="es-ES" sz="1600" dirty="0">
              <a:latin typeface="Goudy Old Style" pitchFamily="18" charset="0"/>
            </a:endParaRPr>
          </a:p>
        </p:txBody>
      </p:sp>
      <p:sp>
        <p:nvSpPr>
          <p:cNvPr id="4" name="3 CuadroTexto"/>
          <p:cNvSpPr txBox="1"/>
          <p:nvPr/>
        </p:nvSpPr>
        <p:spPr>
          <a:xfrm>
            <a:off x="5796136" y="2276872"/>
            <a:ext cx="1944216" cy="338554"/>
          </a:xfrm>
          <a:prstGeom prst="rect">
            <a:avLst/>
          </a:prstGeom>
          <a:noFill/>
        </p:spPr>
        <p:txBody>
          <a:bodyPr wrap="square" rtlCol="0">
            <a:spAutoFit/>
          </a:bodyPr>
          <a:lstStyle/>
          <a:p>
            <a:r>
              <a:rPr lang="es-ES" sz="1600" dirty="0" smtClean="0">
                <a:latin typeface="Goudy Old Style" pitchFamily="18" charset="0"/>
              </a:rPr>
              <a:t>Hotel de Paris</a:t>
            </a:r>
            <a:endParaRPr lang="es-ES" sz="1600" dirty="0">
              <a:latin typeface="Goudy Old Style" pitchFamily="18" charset="0"/>
            </a:endParaRPr>
          </a:p>
        </p:txBody>
      </p:sp>
    </p:spTree>
  </p:cSld>
  <p:clrMapOvr>
    <a:masterClrMapping/>
  </p:clrMapOvr>
  <p:transition spd="slow">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5471827_e6a2809209_b.jpg"/>
          <p:cNvPicPr>
            <a:picLocks noChangeAspect="1"/>
          </p:cNvPicPr>
          <p:nvPr/>
        </p:nvPicPr>
        <p:blipFill>
          <a:blip r:embed="rId2" cstate="print"/>
          <a:stretch>
            <a:fillRect/>
          </a:stretch>
        </p:blipFill>
        <p:spPr>
          <a:xfrm>
            <a:off x="0" y="0"/>
            <a:ext cx="9144000" cy="6858000"/>
          </a:xfrm>
          <a:prstGeom prst="rect">
            <a:avLst/>
          </a:prstGeom>
        </p:spPr>
      </p:pic>
      <p:pic>
        <p:nvPicPr>
          <p:cNvPr id="5" name="4 Imagen" descr="3186458451_0441a10cc3_b.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3581880967_23c584b0bd_b.jpg"/>
          <p:cNvPicPr>
            <a:picLocks noChangeAspect="1"/>
          </p:cNvPicPr>
          <p:nvPr/>
        </p:nvPicPr>
        <p:blipFill>
          <a:blip r:embed="rId4" cstate="print"/>
          <a:stretch>
            <a:fillRect/>
          </a:stretch>
        </p:blipFill>
        <p:spPr>
          <a:xfrm>
            <a:off x="0" y="388441"/>
            <a:ext cx="9144000" cy="6081117"/>
          </a:xfrm>
          <a:prstGeom prst="rect">
            <a:avLst/>
          </a:prstGeom>
        </p:spPr>
      </p:pic>
      <p:pic>
        <p:nvPicPr>
          <p:cNvPr id="7" name="6 Imagen" descr="3585005422_c255f3967f_b.jpg"/>
          <p:cNvPicPr>
            <a:picLocks noChangeAspect="1"/>
          </p:cNvPicPr>
          <p:nvPr/>
        </p:nvPicPr>
        <p:blipFill>
          <a:blip r:embed="rId5" cstate="print"/>
          <a:stretch>
            <a:fillRect/>
          </a:stretch>
        </p:blipFill>
        <p:spPr>
          <a:xfrm>
            <a:off x="0" y="388441"/>
            <a:ext cx="9144000" cy="6136903"/>
          </a:xfrm>
          <a:prstGeom prst="rect">
            <a:avLst/>
          </a:prstGeom>
        </p:spPr>
      </p:pic>
      <p:pic>
        <p:nvPicPr>
          <p:cNvPr id="8" name="7 Imagen" descr="1424309536_62dbcd5b8f_o.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42" fill="hold" nodeType="clickEffect">
                                  <p:stCondLst>
                                    <p:cond delay="0"/>
                                  </p:stCondLst>
                                  <p:childTnLst>
                                    <p:animEffect transition="out" filter="barn(out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16" presetClass="exit" presetSubtype="26" fill="hold" nodeType="clickEffect">
                                  <p:stCondLst>
                                    <p:cond delay="0"/>
                                  </p:stCondLst>
                                  <p:childTnLst>
                                    <p:animEffect transition="out" filter="barn(inHorizont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3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amond(in)">
                                      <p:cBhvr>
                                        <p:cTn id="24" dur="3000"/>
                                        <p:tgtEl>
                                          <p:spTgt spid="7"/>
                                        </p:tgtEl>
                                      </p:cBhvr>
                                    </p:animEffect>
                                  </p:childTnLst>
                                </p:cTn>
                              </p:par>
                              <p:par>
                                <p:cTn id="25" presetID="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0-#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2000"/>
                                        <p:tgtEl>
                                          <p:spTgt spid="8"/>
                                        </p:tgtEl>
                                      </p:cBhvr>
                                    </p:animEffect>
                                    <p:anim calcmode="lin" valueType="num">
                                      <p:cBhvr>
                                        <p:cTn id="34" dur="2000" fill="hold"/>
                                        <p:tgtEl>
                                          <p:spTgt spid="8"/>
                                        </p:tgtEl>
                                        <p:attrNameLst>
                                          <p:attrName>ppt_x</p:attrName>
                                        </p:attrNameLst>
                                      </p:cBhvr>
                                      <p:tavLst>
                                        <p:tav tm="0">
                                          <p:val>
                                            <p:strVal val="#ppt_x"/>
                                          </p:val>
                                        </p:tav>
                                        <p:tav tm="100000">
                                          <p:val>
                                            <p:strVal val="#ppt_x"/>
                                          </p:val>
                                        </p:tav>
                                      </p:tavLst>
                                    </p:anim>
                                    <p:anim calcmode="lin" valueType="num">
                                      <p:cBhvr>
                                        <p:cTn id="35"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825108.jpg"/>
          <p:cNvPicPr>
            <a:picLocks noChangeAspect="1"/>
          </p:cNvPicPr>
          <p:nvPr/>
        </p:nvPicPr>
        <p:blipFill>
          <a:blip r:embed="rId2" cstate="print"/>
          <a:stretch>
            <a:fillRect/>
          </a:stretch>
        </p:blipFill>
        <p:spPr>
          <a:xfrm>
            <a:off x="174084" y="0"/>
            <a:ext cx="8795832" cy="6858000"/>
          </a:xfrm>
          <a:prstGeom prst="rect">
            <a:avLst/>
          </a:prstGeom>
        </p:spPr>
      </p:pic>
      <p:pic>
        <p:nvPicPr>
          <p:cNvPr id="3" name="2 Imagen" descr="8825163.jpg"/>
          <p:cNvPicPr>
            <a:picLocks noChangeAspect="1"/>
          </p:cNvPicPr>
          <p:nvPr/>
        </p:nvPicPr>
        <p:blipFill>
          <a:blip r:embed="rId3" cstate="print"/>
          <a:stretch>
            <a:fillRect/>
          </a:stretch>
        </p:blipFill>
        <p:spPr>
          <a:xfrm>
            <a:off x="5945" y="0"/>
            <a:ext cx="9132109" cy="6858000"/>
          </a:xfrm>
          <a:prstGeom prst="rect">
            <a:avLst/>
          </a:prstGeom>
        </p:spPr>
      </p:pic>
      <p:pic>
        <p:nvPicPr>
          <p:cNvPr id="4" name="3 Imagen" descr="2438580365_da58fd6159_o.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3187296158_c2f7b82015_b.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3570143438_57c37445f2_b.jpg"/>
          <p:cNvPicPr>
            <a:picLocks noChangeAspect="1"/>
          </p:cNvPicPr>
          <p:nvPr/>
        </p:nvPicPr>
        <p:blipFill>
          <a:blip r:embed="rId6" cstate="print"/>
          <a:stretch>
            <a:fillRect/>
          </a:stretch>
        </p:blipFill>
        <p:spPr>
          <a:xfrm>
            <a:off x="-468560" y="1"/>
            <a:ext cx="10009112" cy="68580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Right)">
                                      <p:cBhvr>
                                        <p:cTn id="12" dur="3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edge">
                                      <p:cBhvr>
                                        <p:cTn id="17" dur="3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0.7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060952856_e70262e584_b.jpg"/>
          <p:cNvPicPr>
            <a:picLocks noChangeAspect="1"/>
          </p:cNvPicPr>
          <p:nvPr/>
        </p:nvPicPr>
        <p:blipFill>
          <a:blip r:embed="rId2" cstate="print"/>
          <a:stretch>
            <a:fillRect/>
          </a:stretch>
        </p:blipFill>
        <p:spPr>
          <a:xfrm>
            <a:off x="0" y="8929"/>
            <a:ext cx="9144000" cy="6840141"/>
          </a:xfrm>
          <a:prstGeom prst="rect">
            <a:avLst/>
          </a:prstGeom>
        </p:spPr>
      </p:pic>
    </p:spTree>
  </p:cSld>
  <p:clrMapOvr>
    <a:masterClrMapping/>
  </p:clrMapOvr>
  <p:transition spd="slow">
    <p:cover dir="l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5489319_509e23ee68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465980881_d0d5e01d72_b.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1411638682_2172419c62_b.jpg"/>
          <p:cNvPicPr>
            <a:picLocks noChangeAspect="1"/>
          </p:cNvPicPr>
          <p:nvPr/>
        </p:nvPicPr>
        <p:blipFill>
          <a:blip r:embed="rId4" cstate="print"/>
          <a:stretch>
            <a:fillRect/>
          </a:stretch>
        </p:blipFill>
        <p:spPr>
          <a:xfrm>
            <a:off x="-324544" y="1"/>
            <a:ext cx="9468544" cy="6858000"/>
          </a:xfrm>
          <a:prstGeom prst="rect">
            <a:avLst/>
          </a:prstGeom>
        </p:spPr>
      </p:pic>
      <p:pic>
        <p:nvPicPr>
          <p:cNvPr id="5" name="4 Imagen" descr="1459209793_be9ad2dfd4_b.jpg"/>
          <p:cNvPicPr>
            <a:picLocks noChangeAspect="1"/>
          </p:cNvPicPr>
          <p:nvPr/>
        </p:nvPicPr>
        <p:blipFill>
          <a:blip r:embed="rId5" cstate="print"/>
          <a:stretch>
            <a:fillRect/>
          </a:stretch>
        </p:blipFill>
        <p:spPr>
          <a:xfrm>
            <a:off x="5945" y="0"/>
            <a:ext cx="9132109" cy="6858000"/>
          </a:xfrm>
          <a:prstGeom prst="rect">
            <a:avLst/>
          </a:prstGeom>
        </p:spPr>
      </p:pic>
      <p:pic>
        <p:nvPicPr>
          <p:cNvPr id="6" name="5 Imagen" descr="3025241747_dc5def0434_b.jpg"/>
          <p:cNvPicPr>
            <a:picLocks noChangeAspect="1"/>
          </p:cNvPicPr>
          <p:nvPr/>
        </p:nvPicPr>
        <p:blipFill>
          <a:blip r:embed="rId6" cstate="print"/>
          <a:stretch>
            <a:fillRect/>
          </a:stretch>
        </p:blipFill>
        <p:spPr>
          <a:xfrm>
            <a:off x="0" y="0"/>
            <a:ext cx="9144000" cy="6858000"/>
          </a:xfrm>
          <a:prstGeom prst="rect">
            <a:avLst/>
          </a:prstGeom>
        </p:spPr>
      </p:pic>
      <p:pic>
        <p:nvPicPr>
          <p:cNvPr id="7" name="6 Imagen" descr="1410758569_1a4e4fc48f_b.jpg"/>
          <p:cNvPicPr>
            <a:picLocks noChangeAspect="1"/>
          </p:cNvPicPr>
          <p:nvPr/>
        </p:nvPicPr>
        <p:blipFill>
          <a:blip r:embed="rId7" cstate="print"/>
          <a:stretch>
            <a:fillRect/>
          </a:stretch>
        </p:blipFill>
        <p:spPr>
          <a:xfrm>
            <a:off x="-1188640" y="0"/>
            <a:ext cx="10332640" cy="6881700"/>
          </a:xfrm>
          <a:prstGeom prst="rect">
            <a:avLst/>
          </a:prstGeom>
        </p:spPr>
      </p:pic>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3"/>
                                        </p:tgtEl>
                                        <p:attrNameLst>
                                          <p:attrName>ppt_x</p:attrName>
                                          <p:attrName>ppt_y</p:attrName>
                                        </p:attrNameLst>
                                      </p:cBhvr>
                                    </p:animMotion>
                                    <p:animEffect transition="in" filter="fade">
                                      <p:cBhvr>
                                        <p:cTn id="9" dur="3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6" dur="3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edge">
                                      <p:cBhvr>
                                        <p:cTn id="25" dur="3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down)">
                                      <p:cBhvr>
                                        <p:cTn id="30" dur="3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diamond(in)">
                                      <p:cBhvr>
                                        <p:cTn id="35" dur="3000"/>
                                        <p:tgtEl>
                                          <p:spTgt spid="7"/>
                                        </p:tgtEl>
                                      </p:cBhvr>
                                    </p:animEffect>
                                  </p:childTnLst>
                                </p:cTn>
                              </p:par>
                              <p:par>
                                <p:cTn id="36" presetID="17" presetClass="entr" presetSubtype="8"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ppt_x</p:attrName>
                                        </p:attrNameLst>
                                      </p:cBhvr>
                                      <p:tavLst>
                                        <p:tav tm="0">
                                          <p:val>
                                            <p:strVal val="#ppt_x-#ppt_w/2"/>
                                          </p:val>
                                        </p:tav>
                                        <p:tav tm="100000">
                                          <p:val>
                                            <p:strVal val="#ppt_x"/>
                                          </p:val>
                                        </p:tav>
                                      </p:tavLst>
                                    </p:anim>
                                    <p:anim calcmode="lin" valueType="num">
                                      <p:cBhvr>
                                        <p:cTn id="39" dur="3000" fill="hold"/>
                                        <p:tgtEl>
                                          <p:spTgt spid="7"/>
                                        </p:tgtEl>
                                        <p:attrNameLst>
                                          <p:attrName>ppt_y</p:attrName>
                                        </p:attrNameLst>
                                      </p:cBhvr>
                                      <p:tavLst>
                                        <p:tav tm="0">
                                          <p:val>
                                            <p:strVal val="#ppt_y"/>
                                          </p:val>
                                        </p:tav>
                                        <p:tav tm="100000">
                                          <p:val>
                                            <p:strVal val="#ppt_y"/>
                                          </p:val>
                                        </p:tav>
                                      </p:tavLst>
                                    </p:anim>
                                    <p:anim calcmode="lin" valueType="num">
                                      <p:cBhvr>
                                        <p:cTn id="40" dur="3000" fill="hold"/>
                                        <p:tgtEl>
                                          <p:spTgt spid="7"/>
                                        </p:tgtEl>
                                        <p:attrNameLst>
                                          <p:attrName>ppt_w</p:attrName>
                                        </p:attrNameLst>
                                      </p:cBhvr>
                                      <p:tavLst>
                                        <p:tav tm="0">
                                          <p:val>
                                            <p:fltVal val="0"/>
                                          </p:val>
                                        </p:tav>
                                        <p:tav tm="100000">
                                          <p:val>
                                            <p:strVal val="#ppt_w"/>
                                          </p:val>
                                        </p:tav>
                                      </p:tavLst>
                                    </p:anim>
                                    <p:anim calcmode="lin" valueType="num">
                                      <p:cBhvr>
                                        <p:cTn id="41" dur="3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892246.jpg"/>
          <p:cNvPicPr>
            <a:picLocks noChangeAspect="1"/>
          </p:cNvPicPr>
          <p:nvPr/>
        </p:nvPicPr>
        <p:blipFill>
          <a:blip r:embed="rId2" cstate="print"/>
          <a:stretch>
            <a:fillRect/>
          </a:stretch>
        </p:blipFill>
        <p:spPr>
          <a:xfrm>
            <a:off x="0" y="734291"/>
            <a:ext cx="9144000" cy="6123709"/>
          </a:xfrm>
          <a:prstGeom prst="rect">
            <a:avLst/>
          </a:prstGeom>
        </p:spPr>
      </p:pic>
      <p:sp>
        <p:nvSpPr>
          <p:cNvPr id="5" name="4 Rectángulo"/>
          <p:cNvSpPr/>
          <p:nvPr/>
        </p:nvSpPr>
        <p:spPr>
          <a:xfrm>
            <a:off x="0" y="0"/>
            <a:ext cx="4572000" cy="1477328"/>
          </a:xfrm>
          <a:prstGeom prst="rect">
            <a:avLst/>
          </a:prstGeom>
        </p:spPr>
        <p:txBody>
          <a:bodyPr>
            <a:spAutoFit/>
          </a:bodyPr>
          <a:lstStyle/>
          <a:p>
            <a:pPr algn="ctr"/>
            <a:r>
              <a:rPr lang="es-ES" b="1" dirty="0" smtClean="0">
                <a:solidFill>
                  <a:srgbClr val="E0D1AA"/>
                </a:solidFill>
                <a:latin typeface="Goudy Old Style" pitchFamily="18" charset="0"/>
              </a:rPr>
              <a:t>La Catedral de Mónaco, construida en 1875 sobre una vieja iglesia del siglo XIII, está dedicada a San Nicolás y alberga la tumba de la Princesa Grace Kelly y los Príncipes de Mónaco</a:t>
            </a:r>
            <a:r>
              <a:rPr lang="es-ES" b="1" dirty="0" smtClean="0">
                <a:latin typeface="Goudy Old Style" pitchFamily="18" charset="0"/>
              </a:rPr>
              <a:t>. </a:t>
            </a:r>
            <a:endParaRPr lang="es-ES" b="1" dirty="0">
              <a:latin typeface="Goudy Old Style" pitchFamily="18" charset="0"/>
            </a:endParaRPr>
          </a:p>
        </p:txBody>
      </p:sp>
      <p:pic>
        <p:nvPicPr>
          <p:cNvPr id="6" name="5 Imagen" descr="07-catedral-no-monaco-cated.jpg"/>
          <p:cNvPicPr>
            <a:picLocks noChangeAspect="1"/>
          </p:cNvPicPr>
          <p:nvPr/>
        </p:nvPicPr>
        <p:blipFill>
          <a:blip r:embed="rId3" cstate="print"/>
          <a:stretch>
            <a:fillRect/>
          </a:stretch>
        </p:blipFill>
        <p:spPr>
          <a:xfrm>
            <a:off x="0" y="332656"/>
            <a:ext cx="9144000" cy="6160655"/>
          </a:xfrm>
          <a:prstGeom prst="rect">
            <a:avLst/>
          </a:prstGeom>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strVal val="ppt_h"/>
                                          </p:val>
                                        </p:tav>
                                      </p:tavLst>
                                    </p:anim>
                                    <p:set>
                                      <p:cBhvr>
                                        <p:cTn id="8" dur="1" fill="hold">
                                          <p:stCondLst>
                                            <p:cond delay="2999"/>
                                          </p:stCondLst>
                                        </p:cTn>
                                        <p:tgtEl>
                                          <p:spTgt spid="4"/>
                                        </p:tgtEl>
                                        <p:attrNameLst>
                                          <p:attrName>style.visibility</p:attrName>
                                        </p:attrNameLst>
                                      </p:cBhvr>
                                      <p:to>
                                        <p:strVal val="hidden"/>
                                      </p:to>
                                    </p:set>
                                  </p:childTnLst>
                                </p:cTn>
                              </p:par>
                              <p:par>
                                <p:cTn id="9" presetID="10" presetClass="exit" presetSubtype="0" fill="hold" grpId="0" nodeType="withEffect">
                                  <p:stCondLst>
                                    <p:cond delay="0"/>
                                  </p:stCondLst>
                                  <p:childTnLst>
                                    <p:animEffect transition="out" filter="fade">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16" presetClass="entr" presetSubtype="2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62663114_f62242da54_b.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1423403889_aa5c54a0d9_b.jpg"/>
          <p:cNvPicPr>
            <a:picLocks noChangeAspect="1"/>
          </p:cNvPicPr>
          <p:nvPr/>
        </p:nvPicPr>
        <p:blipFill>
          <a:blip r:embed="rId3" cstate="print"/>
          <a:stretch>
            <a:fillRect/>
          </a:stretch>
        </p:blipFill>
        <p:spPr>
          <a:xfrm>
            <a:off x="0" y="1"/>
            <a:ext cx="9144000" cy="6858000"/>
          </a:xfrm>
          <a:prstGeom prst="rect">
            <a:avLst/>
          </a:prstGeom>
        </p:spPr>
      </p:pic>
      <p:pic>
        <p:nvPicPr>
          <p:cNvPr id="6" name="5 Imagen" descr="3665759281_cb8d05ed19_b.jpg"/>
          <p:cNvPicPr>
            <a:picLocks noChangeAspect="1"/>
          </p:cNvPicPr>
          <p:nvPr/>
        </p:nvPicPr>
        <p:blipFill>
          <a:blip r:embed="rId4" cstate="print"/>
          <a:stretch>
            <a:fillRect/>
          </a:stretch>
        </p:blipFill>
        <p:spPr>
          <a:xfrm>
            <a:off x="0" y="0"/>
            <a:ext cx="9144000" cy="6858000"/>
          </a:xfrm>
          <a:prstGeom prst="rect">
            <a:avLst/>
          </a:prstGeom>
        </p:spPr>
      </p:pic>
      <p:pic>
        <p:nvPicPr>
          <p:cNvPr id="7" name="6 Imagen" descr="3187281006_ef55d374a0_b.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3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out)">
                                      <p:cBhvr>
                                        <p:cTn id="12" dur="3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50807714_0b15a51c74_b.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8825129.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3681765298_e0de1b99bc_b.jpg"/>
          <p:cNvPicPr>
            <a:picLocks noChangeAspect="1"/>
          </p:cNvPicPr>
          <p:nvPr/>
        </p:nvPicPr>
        <p:blipFill>
          <a:blip r:embed="rId4" cstate="print"/>
          <a:stretch>
            <a:fillRect/>
          </a:stretch>
        </p:blipFill>
        <p:spPr>
          <a:xfrm>
            <a:off x="0" y="0"/>
            <a:ext cx="9324528" cy="6858000"/>
          </a:xfrm>
          <a:prstGeom prst="rect">
            <a:avLst/>
          </a:prstGeom>
        </p:spPr>
      </p:pic>
      <p:pic>
        <p:nvPicPr>
          <p:cNvPr id="6" name="5 Imagen" descr="3267945174_e8d51e5959_b.jpg"/>
          <p:cNvPicPr>
            <a:picLocks noChangeAspect="1"/>
          </p:cNvPicPr>
          <p:nvPr/>
        </p:nvPicPr>
        <p:blipFill>
          <a:blip r:embed="rId5" cstate="print"/>
          <a:stretch>
            <a:fillRect/>
          </a:stretch>
        </p:blipFill>
        <p:spPr>
          <a:xfrm>
            <a:off x="0" y="0"/>
            <a:ext cx="9144000" cy="6858000"/>
          </a:xfrm>
          <a:prstGeom prst="rect">
            <a:avLst/>
          </a:prstGeom>
        </p:spPr>
      </p:pic>
      <p:pic>
        <p:nvPicPr>
          <p:cNvPr id="7" name="6 Imagen" descr="3267945174_e8d51e5959_b.jpg"/>
          <p:cNvPicPr>
            <a:picLocks noChangeAspect="1"/>
          </p:cNvPicPr>
          <p:nvPr/>
        </p:nvPicPr>
        <p:blipFill>
          <a:blip r:embed="rId5" cstate="print"/>
          <a:stretch>
            <a:fillRect/>
          </a:stretch>
        </p:blipFill>
        <p:spPr>
          <a:xfrm>
            <a:off x="0" y="0"/>
            <a:ext cx="9144000" cy="6858000"/>
          </a:xfrm>
          <a:prstGeom prst="rect">
            <a:avLst/>
          </a:prstGeom>
        </p:spPr>
      </p:pic>
      <p:sp>
        <p:nvSpPr>
          <p:cNvPr id="8" name="7 Rectángulo"/>
          <p:cNvSpPr/>
          <p:nvPr/>
        </p:nvSpPr>
        <p:spPr>
          <a:xfrm>
            <a:off x="3851920" y="0"/>
            <a:ext cx="4572000" cy="1077218"/>
          </a:xfrm>
          <a:prstGeom prst="rect">
            <a:avLst/>
          </a:prstGeom>
        </p:spPr>
        <p:txBody>
          <a:bodyPr>
            <a:spAutoFit/>
          </a:bodyPr>
          <a:lstStyle/>
          <a:p>
            <a:r>
              <a:rPr lang="es-ES" sz="1600" b="1" dirty="0" smtClean="0">
                <a:solidFill>
                  <a:schemeClr val="bg1"/>
                </a:solidFill>
                <a:latin typeface="Goudy Old Style" pitchFamily="18" charset="0"/>
              </a:rPr>
              <a:t>La </a:t>
            </a:r>
            <a:r>
              <a:rPr lang="es-ES" sz="1600" b="1" dirty="0" err="1" smtClean="0">
                <a:solidFill>
                  <a:schemeClr val="bg1"/>
                </a:solidFill>
                <a:latin typeface="Goudy Old Style" pitchFamily="18" charset="0"/>
              </a:rPr>
              <a:t>Condamine</a:t>
            </a:r>
            <a:r>
              <a:rPr lang="es-ES" sz="1600" dirty="0" smtClean="0">
                <a:solidFill>
                  <a:schemeClr val="bg1"/>
                </a:solidFill>
                <a:latin typeface="Goudy Old Style" pitchFamily="18" charset="0"/>
              </a:rPr>
              <a:t> es uno de los diez distritos en que se encuentra dividido el Principado de Mónaco. Está situada alrededor del puerto de Mónaco, cuyo verdadero nombre es Puerto de Hércules.</a:t>
            </a:r>
            <a:endParaRPr lang="es-ES" sz="1600" dirty="0">
              <a:solidFill>
                <a:schemeClr val="bg1"/>
              </a:solidFill>
              <a:latin typeface="Goudy Old Style" pitchFamily="18" charset="0"/>
            </a:endParaRPr>
          </a:p>
        </p:txBody>
      </p:sp>
      <p:pic>
        <p:nvPicPr>
          <p:cNvPr id="10" name="9 Imagen" descr="3573027151_b0e136b1ed_b.jpg"/>
          <p:cNvPicPr>
            <a:picLocks noChangeAspect="1"/>
          </p:cNvPicPr>
          <p:nvPr/>
        </p:nvPicPr>
        <p:blipFill>
          <a:blip r:embed="rId6" cstate="print"/>
          <a:stretch>
            <a:fillRect/>
          </a:stretch>
        </p:blipFill>
        <p:spPr>
          <a:xfrm>
            <a:off x="0" y="0"/>
            <a:ext cx="9468544" cy="6858000"/>
          </a:xfrm>
          <a:prstGeom prst="rect">
            <a:avLst/>
          </a:prstGeom>
        </p:spPr>
      </p:pic>
      <p:pic>
        <p:nvPicPr>
          <p:cNvPr id="11" name="10 Imagen" descr="3573843036_dc91734f8e_b.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400" decel="100000"/>
                                        <p:tgtEl>
                                          <p:spTgt spid="5"/>
                                        </p:tgtEl>
                                      </p:cBhvr>
                                    </p:animEffect>
                                    <p:anim calcmode="lin" valueType="num">
                                      <p:cBhvr>
                                        <p:cTn id="15" dur="2400" decel="100000" fill="hold"/>
                                        <p:tgtEl>
                                          <p:spTgt spid="5"/>
                                        </p:tgtEl>
                                        <p:attrNameLst>
                                          <p:attrName>style.rotation</p:attrName>
                                        </p:attrNameLst>
                                      </p:cBhvr>
                                      <p:tavLst>
                                        <p:tav tm="0">
                                          <p:val>
                                            <p:fltVal val="-90"/>
                                          </p:val>
                                        </p:tav>
                                        <p:tav tm="100000">
                                          <p:val>
                                            <p:fltVal val="0"/>
                                          </p:val>
                                        </p:tav>
                                      </p:tavLst>
                                    </p:anim>
                                    <p:anim calcmode="lin" valueType="num">
                                      <p:cBhvr>
                                        <p:cTn id="16" dur="2400" decel="100000" fill="hold"/>
                                        <p:tgtEl>
                                          <p:spTgt spid="5"/>
                                        </p:tgtEl>
                                        <p:attrNameLst>
                                          <p:attrName>ppt_x</p:attrName>
                                        </p:attrNameLst>
                                      </p:cBhvr>
                                      <p:tavLst>
                                        <p:tav tm="0">
                                          <p:val>
                                            <p:strVal val="#ppt_x+0.4"/>
                                          </p:val>
                                        </p:tav>
                                        <p:tav tm="100000">
                                          <p:val>
                                            <p:strVal val="#ppt_x-0.05"/>
                                          </p:val>
                                        </p:tav>
                                      </p:tavLst>
                                    </p:anim>
                                    <p:anim calcmode="lin" valueType="num">
                                      <p:cBhvr>
                                        <p:cTn id="17" dur="2400" decel="100000" fill="hold"/>
                                        <p:tgtEl>
                                          <p:spTgt spid="5"/>
                                        </p:tgtEl>
                                        <p:attrNameLst>
                                          <p:attrName>ppt_y</p:attrName>
                                        </p:attrNameLst>
                                      </p:cBhvr>
                                      <p:tavLst>
                                        <p:tav tm="0">
                                          <p:val>
                                            <p:strVal val="#ppt_y-0.4"/>
                                          </p:val>
                                        </p:tav>
                                        <p:tav tm="100000">
                                          <p:val>
                                            <p:strVal val="#ppt_y+0.1"/>
                                          </p:val>
                                        </p:tav>
                                      </p:tavLst>
                                    </p:anim>
                                    <p:anim calcmode="lin" valueType="num">
                                      <p:cBhvr>
                                        <p:cTn id="18" dur="600" accel="100000" fill="hold">
                                          <p:stCondLst>
                                            <p:cond delay="2400"/>
                                          </p:stCondLst>
                                        </p:cTn>
                                        <p:tgtEl>
                                          <p:spTgt spid="5"/>
                                        </p:tgtEl>
                                        <p:attrNameLst>
                                          <p:attrName>ppt_x</p:attrName>
                                        </p:attrNameLst>
                                      </p:cBhvr>
                                      <p:tavLst>
                                        <p:tav tm="0">
                                          <p:val>
                                            <p:strVal val="#ppt_x-0.05"/>
                                          </p:val>
                                        </p:tav>
                                        <p:tav tm="100000">
                                          <p:val>
                                            <p:strVal val="#ppt_x"/>
                                          </p:val>
                                        </p:tav>
                                      </p:tavLst>
                                    </p:anim>
                                    <p:anim calcmode="lin" valueType="num">
                                      <p:cBhvr>
                                        <p:cTn id="19" dur="600" accel="100000" fill="hold">
                                          <p:stCondLst>
                                            <p:cond delay="24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xit" presetSubtype="16" fill="hold" nodeType="clickEffect">
                                  <p:stCondLst>
                                    <p:cond delay="0"/>
                                  </p:stCondLst>
                                  <p:childTnLst>
                                    <p:animEffect transition="out" filter="circle(in)">
                                      <p:cBhvr>
                                        <p:cTn id="23" dur="5000"/>
                                        <p:tgtEl>
                                          <p:spTgt spid="3"/>
                                        </p:tgtEl>
                                      </p:cBhvr>
                                    </p:animEffect>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16" fill="hold" nodeType="withEffect">
                                  <p:stCondLst>
                                    <p:cond delay="0"/>
                                  </p:stCondLst>
                                  <p:childTnLst>
                                    <p:animEffect transition="out" filter="diamond(in)">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2" presetClass="exit" presetSubtype="8" fill="hold" nodeType="withEffect">
                                  <p:stCondLst>
                                    <p:cond delay="0"/>
                                  </p:stCondLst>
                                  <p:childTnLst>
                                    <p:anim calcmode="lin" valueType="num">
                                      <p:cBhvr additive="base">
                                        <p:cTn id="29" dur="3000"/>
                                        <p:tgtEl>
                                          <p:spTgt spid="4"/>
                                        </p:tgtEl>
                                        <p:attrNameLst>
                                          <p:attrName>ppt_x</p:attrName>
                                        </p:attrNameLst>
                                      </p:cBhvr>
                                      <p:tavLst>
                                        <p:tav tm="0">
                                          <p:val>
                                            <p:strVal val="ppt_x"/>
                                          </p:val>
                                        </p:tav>
                                        <p:tav tm="100000">
                                          <p:val>
                                            <p:strVal val="0-ppt_w/2"/>
                                          </p:val>
                                        </p:tav>
                                      </p:tavLst>
                                    </p:anim>
                                    <p:anim calcmode="lin" valueType="num">
                                      <p:cBhvr additive="base">
                                        <p:cTn id="30" dur="3000"/>
                                        <p:tgtEl>
                                          <p:spTgt spid="4"/>
                                        </p:tgtEl>
                                        <p:attrNameLst>
                                          <p:attrName>ppt_y</p:attrName>
                                        </p:attrNameLst>
                                      </p:cBhvr>
                                      <p:tavLst>
                                        <p:tav tm="0">
                                          <p:val>
                                            <p:strVal val="ppt_y"/>
                                          </p:val>
                                        </p:tav>
                                        <p:tav tm="100000">
                                          <p:val>
                                            <p:strVal val="ppt_y"/>
                                          </p:val>
                                        </p:tav>
                                      </p:tavLst>
                                    </p:anim>
                                    <p:set>
                                      <p:cBhvr>
                                        <p:cTn id="31" dur="1" fill="hold">
                                          <p:stCondLst>
                                            <p:cond delay="2999"/>
                                          </p:stCondLst>
                                        </p:cTn>
                                        <p:tgtEl>
                                          <p:spTgt spid="4"/>
                                        </p:tgtEl>
                                        <p:attrNameLst>
                                          <p:attrName>style.visibility</p:attrName>
                                        </p:attrNameLst>
                                      </p:cBhvr>
                                      <p:to>
                                        <p:strVal val="hidden"/>
                                      </p:to>
                                    </p:set>
                                  </p:childTnLst>
                                </p:cTn>
                              </p:par>
                              <p:par>
                                <p:cTn id="32" presetID="8" presetClass="exit" presetSubtype="16" fill="hold" nodeType="withEffect">
                                  <p:stCondLst>
                                    <p:cond delay="0"/>
                                  </p:stCondLst>
                                  <p:childTnLst>
                                    <p:animEffect transition="out" filter="diamond(in)">
                                      <p:cBhvr>
                                        <p:cTn id="33" dur="3000"/>
                                        <p:tgtEl>
                                          <p:spTgt spid="5"/>
                                        </p:tgtEl>
                                      </p:cBhvr>
                                    </p:animEffect>
                                    <p:set>
                                      <p:cBhvr>
                                        <p:cTn id="34" dur="1" fill="hold">
                                          <p:stCondLst>
                                            <p:cond delay="2999"/>
                                          </p:stCondLst>
                                        </p:cTn>
                                        <p:tgtEl>
                                          <p:spTgt spid="5"/>
                                        </p:tgtEl>
                                        <p:attrNameLst>
                                          <p:attrName>style.visibility</p:attrName>
                                        </p:attrNameLst>
                                      </p:cBhvr>
                                      <p:to>
                                        <p:strVal val="hidden"/>
                                      </p:to>
                                    </p:set>
                                  </p:childTnLst>
                                </p:cTn>
                              </p:par>
                              <p:par>
                                <p:cTn id="35" presetID="2" presetClass="exit" presetSubtype="2" fill="hold" nodeType="withEffect">
                                  <p:stCondLst>
                                    <p:cond delay="0"/>
                                  </p:stCondLst>
                                  <p:childTnLst>
                                    <p:anim calcmode="lin" valueType="num">
                                      <p:cBhvr additive="base">
                                        <p:cTn id="36" dur="3000"/>
                                        <p:tgtEl>
                                          <p:spTgt spid="5"/>
                                        </p:tgtEl>
                                        <p:attrNameLst>
                                          <p:attrName>ppt_x</p:attrName>
                                        </p:attrNameLst>
                                      </p:cBhvr>
                                      <p:tavLst>
                                        <p:tav tm="0">
                                          <p:val>
                                            <p:strVal val="ppt_x"/>
                                          </p:val>
                                        </p:tav>
                                        <p:tav tm="100000">
                                          <p:val>
                                            <p:strVal val="1+ppt_w/2"/>
                                          </p:val>
                                        </p:tav>
                                      </p:tavLst>
                                    </p:anim>
                                    <p:anim calcmode="lin" valueType="num">
                                      <p:cBhvr additive="base">
                                        <p:cTn id="37" dur="3000"/>
                                        <p:tgtEl>
                                          <p:spTgt spid="5"/>
                                        </p:tgtEl>
                                        <p:attrNameLst>
                                          <p:attrName>ppt_y</p:attrName>
                                        </p:attrNameLst>
                                      </p:cBhvr>
                                      <p:tavLst>
                                        <p:tav tm="0">
                                          <p:val>
                                            <p:strVal val="ppt_y"/>
                                          </p:val>
                                        </p:tav>
                                        <p:tav tm="100000">
                                          <p:val>
                                            <p:strVal val="ppt_y"/>
                                          </p:val>
                                        </p:tav>
                                      </p:tavLst>
                                    </p:anim>
                                    <p:set>
                                      <p:cBhvr>
                                        <p:cTn id="38" dur="1" fill="hold">
                                          <p:stCondLst>
                                            <p:cond delay="2999"/>
                                          </p:stCondLst>
                                        </p:cTn>
                                        <p:tgtEl>
                                          <p:spTgt spid="5"/>
                                        </p:tgtEl>
                                        <p:attrNameLst>
                                          <p:attrName>style.visibility</p:attrName>
                                        </p:attrNameLst>
                                      </p:cBhvr>
                                      <p:to>
                                        <p:strVal val="hidden"/>
                                      </p:to>
                                    </p:set>
                                  </p:childTnLst>
                                </p:cTn>
                              </p:par>
                              <p:par>
                                <p:cTn id="39" presetID="8" presetClass="entr" presetSubtype="16"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diamond(in)">
                                      <p:cBhvr>
                                        <p:cTn id="41" dur="5000"/>
                                        <p:tgtEl>
                                          <p:spTgt spid="6"/>
                                        </p:tgtEl>
                                      </p:cBhvr>
                                    </p:animEffect>
                                  </p:childTnLst>
                                </p:cTn>
                              </p:par>
                              <p:par>
                                <p:cTn id="42" presetID="2" presetClass="entr" presetSubtype="8"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0" fill="hold"/>
                                        <p:tgtEl>
                                          <p:spTgt spid="6"/>
                                        </p:tgtEl>
                                        <p:attrNameLst>
                                          <p:attrName>ppt_x</p:attrName>
                                        </p:attrNameLst>
                                      </p:cBhvr>
                                      <p:tavLst>
                                        <p:tav tm="0">
                                          <p:val>
                                            <p:strVal val="0-#ppt_w/2"/>
                                          </p:val>
                                        </p:tav>
                                        <p:tav tm="100000">
                                          <p:val>
                                            <p:strVal val="#ppt_x"/>
                                          </p:val>
                                        </p:tav>
                                      </p:tavLst>
                                    </p:anim>
                                    <p:anim calcmode="lin" valueType="num">
                                      <p:cBhvr additive="base">
                                        <p:cTn id="45" dur="5000" fill="hold"/>
                                        <p:tgtEl>
                                          <p:spTgt spid="6"/>
                                        </p:tgtEl>
                                        <p:attrNameLst>
                                          <p:attrName>ppt_y</p:attrName>
                                        </p:attrNameLst>
                                      </p:cBhvr>
                                      <p:tavLst>
                                        <p:tav tm="0">
                                          <p:val>
                                            <p:strVal val="#ppt_y"/>
                                          </p:val>
                                        </p:tav>
                                        <p:tav tm="100000">
                                          <p:val>
                                            <p:strVal val="#ppt_y"/>
                                          </p:val>
                                        </p:tav>
                                      </p:tavLst>
                                    </p:anim>
                                  </p:childTnLst>
                                </p:cTn>
                              </p:par>
                              <p:par>
                                <p:cTn id="46" presetID="8" presetClass="entr" presetSubtype="16"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diamond(in)">
                                      <p:cBhvr>
                                        <p:cTn id="48" dur="5000"/>
                                        <p:tgtEl>
                                          <p:spTgt spid="7"/>
                                        </p:tgtEl>
                                      </p:cBhvr>
                                    </p:animEffect>
                                  </p:childTnLst>
                                </p:cTn>
                              </p:par>
                              <p:par>
                                <p:cTn id="49" presetID="2" presetClass="entr" presetSubtype="2"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0" fill="hold"/>
                                        <p:tgtEl>
                                          <p:spTgt spid="7"/>
                                        </p:tgtEl>
                                        <p:attrNameLst>
                                          <p:attrName>ppt_x</p:attrName>
                                        </p:attrNameLst>
                                      </p:cBhvr>
                                      <p:tavLst>
                                        <p:tav tm="0">
                                          <p:val>
                                            <p:strVal val="1+#ppt_w/2"/>
                                          </p:val>
                                        </p:tav>
                                        <p:tav tm="100000">
                                          <p:val>
                                            <p:strVal val="#ppt_x"/>
                                          </p:val>
                                        </p:tav>
                                      </p:tavLst>
                                    </p:anim>
                                    <p:anim calcmode="lin" valueType="num">
                                      <p:cBhvr additive="base">
                                        <p:cTn id="52" dur="5000" fill="hold"/>
                                        <p:tgtEl>
                                          <p:spTgt spid="7"/>
                                        </p:tgtEl>
                                        <p:attrNameLst>
                                          <p:attrName>ppt_y</p:attrName>
                                        </p:attrNameLst>
                                      </p:cBhvr>
                                      <p:tavLst>
                                        <p:tav tm="0">
                                          <p:val>
                                            <p:strVal val="#ppt_y"/>
                                          </p:val>
                                        </p:tav>
                                        <p:tav tm="100000">
                                          <p:val>
                                            <p:strVal val="#ppt_y"/>
                                          </p:val>
                                        </p:tav>
                                      </p:tavLst>
                                    </p:anim>
                                  </p:childTnLst>
                                </p:cTn>
                              </p:par>
                              <p:par>
                                <p:cTn id="53" presetID="10" presetClass="entr" presetSubtype="0" fill="hold" nodeType="withEffect">
                                  <p:stCondLst>
                                    <p:cond delay="0"/>
                                  </p:stCondLst>
                                  <p:childTnLst>
                                    <p:set>
                                      <p:cBhvr>
                                        <p:cTn id="54" dur="1" fill="hold">
                                          <p:stCondLst>
                                            <p:cond delay="0"/>
                                          </p:stCondLst>
                                        </p:cTn>
                                        <p:tgtEl>
                                          <p:spTgt spid="8">
                                            <p:txEl>
                                              <p:pRg st="0" end="0"/>
                                            </p:txEl>
                                          </p:spTgt>
                                        </p:tgtEl>
                                        <p:attrNameLst>
                                          <p:attrName>style.visibility</p:attrName>
                                        </p:attrNameLst>
                                      </p:cBhvr>
                                      <p:to>
                                        <p:strVal val="visible"/>
                                      </p:to>
                                    </p:set>
                                    <p:animEffect transition="in" filter="fade">
                                      <p:cBhvr>
                                        <p:cTn id="55" dur="3000"/>
                                        <p:tgtEl>
                                          <p:spTgt spid="8">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xit" presetSubtype="3" fill="hold" nodeType="clickEffect">
                                  <p:stCondLst>
                                    <p:cond delay="0"/>
                                  </p:stCondLst>
                                  <p:childTnLst>
                                    <p:animEffect transition="out" filter="wheel(3)">
                                      <p:cBhvr>
                                        <p:cTn id="59" dur="3000"/>
                                        <p:tgtEl>
                                          <p:spTgt spid="6"/>
                                        </p:tgtEl>
                                      </p:cBhvr>
                                    </p:animEffect>
                                    <p:set>
                                      <p:cBhvr>
                                        <p:cTn id="60" dur="1" fill="hold">
                                          <p:stCondLst>
                                            <p:cond delay="2999"/>
                                          </p:stCondLst>
                                        </p:cTn>
                                        <p:tgtEl>
                                          <p:spTgt spid="6"/>
                                        </p:tgtEl>
                                        <p:attrNameLst>
                                          <p:attrName>style.visibility</p:attrName>
                                        </p:attrNameLst>
                                      </p:cBhvr>
                                      <p:to>
                                        <p:strVal val="hidden"/>
                                      </p:to>
                                    </p:set>
                                  </p:childTnLst>
                                </p:cTn>
                              </p:par>
                              <p:par>
                                <p:cTn id="61" presetID="6" presetClass="exit" presetSubtype="16" fill="hold" nodeType="withEffect">
                                  <p:stCondLst>
                                    <p:cond delay="0"/>
                                  </p:stCondLst>
                                  <p:childTnLst>
                                    <p:animEffect transition="out" filter="circle(in)">
                                      <p:cBhvr>
                                        <p:cTn id="62" dur="3000"/>
                                        <p:tgtEl>
                                          <p:spTgt spid="7"/>
                                        </p:tgtEl>
                                      </p:cBhvr>
                                    </p:animEffect>
                                    <p:set>
                                      <p:cBhvr>
                                        <p:cTn id="63" dur="1" fill="hold">
                                          <p:stCondLst>
                                            <p:cond delay="2999"/>
                                          </p:stCondLst>
                                        </p:cTn>
                                        <p:tgtEl>
                                          <p:spTgt spid="7"/>
                                        </p:tgtEl>
                                        <p:attrNameLst>
                                          <p:attrName>style.visibility</p:attrName>
                                        </p:attrNameLst>
                                      </p:cBhvr>
                                      <p:to>
                                        <p:strVal val="hidden"/>
                                      </p:to>
                                    </p:set>
                                  </p:childTnLst>
                                </p:cTn>
                              </p:par>
                              <p:par>
                                <p:cTn id="64" presetID="10" presetClass="entr" presetSubtype="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3000"/>
                                        <p:tgtEl>
                                          <p:spTgt spid="10"/>
                                        </p:tgtEl>
                                      </p:cBhvr>
                                    </p:animEffect>
                                  </p:childTnLst>
                                </p:cTn>
                              </p:par>
                            </p:childTnLst>
                          </p:cTn>
                        </p:par>
                      </p:childTnLst>
                    </p:cTn>
                  </p:par>
                  <p:par>
                    <p:cTn id="67" fill="hold">
                      <p:stCondLst>
                        <p:cond delay="indefinite"/>
                      </p:stCondLst>
                      <p:childTnLst>
                        <p:par>
                          <p:cTn id="68" fill="hold">
                            <p:stCondLst>
                              <p:cond delay="0"/>
                            </p:stCondLst>
                            <p:childTnLst>
                              <p:par>
                                <p:cTn id="69" presetID="20" presetClass="entr" presetSubtype="0" fill="hold"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edge">
                                      <p:cBhvr>
                                        <p:cTn id="71"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7038454_d464d0ad76_b.jpg"/>
          <p:cNvPicPr>
            <a:picLocks noChangeAspect="1"/>
          </p:cNvPicPr>
          <p:nvPr/>
        </p:nvPicPr>
        <p:blipFill>
          <a:blip r:embed="rId2" cstate="print"/>
          <a:stretch>
            <a:fillRect/>
          </a:stretch>
        </p:blipFill>
        <p:spPr>
          <a:xfrm>
            <a:off x="0" y="0"/>
            <a:ext cx="9144000" cy="6857999"/>
          </a:xfrm>
          <a:prstGeom prst="rect">
            <a:avLst/>
          </a:prstGeom>
        </p:spPr>
      </p:pic>
      <p:pic>
        <p:nvPicPr>
          <p:cNvPr id="3" name="2 Imagen" descr="259074622_68e297bcc8_b.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381241858_6186aa9fd8_o.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2531930827_0f29f102cf_b.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3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0.7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0913810"/>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416</Words>
  <Application>Microsoft Office PowerPoint</Application>
  <PresentationFormat>Presentación en pantalla (4:3)</PresentationFormat>
  <Paragraphs>15</Paragraphs>
  <Slides>23</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23</vt:i4>
      </vt:variant>
    </vt:vector>
  </HeadingPairs>
  <TitlesOfParts>
    <vt:vector size="31" baseType="lpstr">
      <vt:lpstr>Arial</vt:lpstr>
      <vt:lpstr>Arial Unicode MS</vt:lpstr>
      <vt:lpstr>Brush Script MT</vt:lpstr>
      <vt:lpstr>Calibri</vt:lpstr>
      <vt:lpstr>Goudy Old Style</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Bienvenidos a Montecarlo</dc:title>
  <dc:creator/>
  <cp:lastModifiedBy/>
  <cp:revision>26</cp:revision>
  <dcterms:created xsi:type="dcterms:W3CDTF">2012-01-29T23:17:48Z</dcterms:created>
  <dcterms:modified xsi:type="dcterms:W3CDTF">2018-02-04T04:55:40Z</dcterms:modified>
</cp:coreProperties>
</file>