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3" r:id="rId3"/>
  </p:sldMasterIdLst>
  <p:notesMasterIdLst>
    <p:notesMasterId r:id="rId30"/>
  </p:notesMasterIdLst>
  <p:handoutMasterIdLst>
    <p:handoutMasterId r:id="rId31"/>
  </p:handoutMasterIdLst>
  <p:sldIdLst>
    <p:sldId id="323" r:id="rId4"/>
    <p:sldId id="342" r:id="rId5"/>
    <p:sldId id="334" r:id="rId6"/>
    <p:sldId id="336" r:id="rId7"/>
    <p:sldId id="327" r:id="rId8"/>
    <p:sldId id="330" r:id="rId9"/>
    <p:sldId id="333" r:id="rId10"/>
    <p:sldId id="292" r:id="rId11"/>
    <p:sldId id="324" r:id="rId12"/>
    <p:sldId id="325" r:id="rId13"/>
    <p:sldId id="329" r:id="rId14"/>
    <p:sldId id="339" r:id="rId15"/>
    <p:sldId id="298" r:id="rId16"/>
    <p:sldId id="343" r:id="rId17"/>
    <p:sldId id="338" r:id="rId18"/>
    <p:sldId id="340" r:id="rId19"/>
    <p:sldId id="302" r:id="rId20"/>
    <p:sldId id="303" r:id="rId21"/>
    <p:sldId id="304" r:id="rId22"/>
    <p:sldId id="305" r:id="rId23"/>
    <p:sldId id="306" r:id="rId24"/>
    <p:sldId id="318" r:id="rId25"/>
    <p:sldId id="322" r:id="rId26"/>
    <p:sldId id="314" r:id="rId27"/>
    <p:sldId id="341" r:id="rId28"/>
    <p:sldId id="344" r:id="rId29"/>
  </p:sldIdLst>
  <p:sldSz cx="9144000" cy="6858000" type="screen4x3"/>
  <p:notesSz cx="6858000" cy="9144000"/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vRrMmwUWuTQJu7Kuj1vQ==" hashData="8AiWsAfoLP3QLGk+znaGvEzYC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CFCBA"/>
    <a:srgbClr val="DFC2B9"/>
    <a:srgbClr val="FF9999"/>
    <a:srgbClr val="FF5050"/>
    <a:srgbClr val="FF7C80"/>
    <a:srgbClr val="FF3300"/>
    <a:srgbClr val="FF0066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40" autoAdjust="0"/>
    <p:restoredTop sz="94627" autoAdjust="0"/>
  </p:normalViewPr>
  <p:slideViewPr>
    <p:cSldViewPr>
      <p:cViewPr>
        <p:scale>
          <a:sx n="47" d="100"/>
          <a:sy n="47" d="100"/>
        </p:scale>
        <p:origin x="-1656" y="-6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921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921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Times New Roman" pitchFamily="18" charset="0"/>
              </a:defRPr>
            </a:lvl1pPr>
          </a:lstStyle>
          <a:p>
            <a:fld id="{882E05C2-89BE-446B-AD57-C7944D2B5AB3}" type="slidenum">
              <a:rPr lang="en-US"/>
              <a:pPr/>
              <a:t>‹Nº›</a:t>
            </a:fld>
            <a:endParaRPr 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76522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588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911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911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  <a:endParaRPr lang="en-US" smtClean="0"/>
          </a:p>
          <a:p>
            <a:pPr lvl="1"/>
            <a:r>
              <a:rPr lang="he-IL" smtClean="0"/>
              <a:t>רמה שנייה</a:t>
            </a:r>
            <a:endParaRPr lang="en-US" smtClean="0"/>
          </a:p>
          <a:p>
            <a:pPr lvl="2"/>
            <a:r>
              <a:rPr lang="he-IL" smtClean="0"/>
              <a:t>רמה שלישית</a:t>
            </a:r>
            <a:endParaRPr lang="en-US" smtClean="0"/>
          </a:p>
          <a:p>
            <a:pPr lvl="3"/>
            <a:r>
              <a:rPr lang="he-IL" smtClean="0"/>
              <a:t>רמה רביעית</a:t>
            </a:r>
            <a:endParaRPr lang="en-US" smtClean="0"/>
          </a:p>
          <a:p>
            <a:pPr lvl="4"/>
            <a:r>
              <a:rPr lang="he-IL" smtClean="0"/>
              <a:t>רמה חמישית</a:t>
            </a:r>
            <a:endParaRPr lang="en-US" smtClean="0"/>
          </a:p>
        </p:txBody>
      </p:sp>
      <p:sp>
        <p:nvSpPr>
          <p:cNvPr id="911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388620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911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588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Times New Roman" pitchFamily="18" charset="0"/>
              </a:defRPr>
            </a:lvl1pPr>
          </a:lstStyle>
          <a:p>
            <a:fld id="{5F5F1F17-14A4-45A2-AE1B-C0CD550ED5F2}" type="slidenum">
              <a:rPr lang="en-US"/>
              <a:pPr/>
              <a:t>‹Nº›</a:t>
            </a:fld>
            <a:endParaRPr lang="en-US"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99159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Times New Roman" pitchFamily="18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4FE01CB-AE04-416F-809F-4AE2E0404307}" type="slidenum">
              <a:rPr lang="en-US"/>
              <a:pPr/>
              <a:t>3</a:t>
            </a:fld>
            <a:endParaRPr lang="en-US"/>
          </a:p>
        </p:txBody>
      </p:sp>
      <p:sp>
        <p:nvSpPr>
          <p:cNvPr id="1474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BEBF77-7E6E-4F34-A910-0E3A6D07F6F9}" type="slidenum">
              <a:rPr lang="en-US"/>
              <a:pPr/>
              <a:t>4</a:t>
            </a:fld>
            <a:endParaRPr lang="en-US"/>
          </a:p>
        </p:txBody>
      </p:sp>
      <p:sp>
        <p:nvSpPr>
          <p:cNvPr id="153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99CDEC2-1D9F-417F-9AEA-557896910B4B}" type="slidenum">
              <a:rPr lang="en-US"/>
              <a:pPr/>
              <a:t>5</a:t>
            </a:fld>
            <a:endParaRPr lang="en-US"/>
          </a:p>
        </p:txBody>
      </p:sp>
      <p:sp>
        <p:nvSpPr>
          <p:cNvPr id="1310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F9F4EC1-5717-4D96-9D8D-018B1C466249}" type="slidenum">
              <a:rPr lang="en-US"/>
              <a:pPr/>
              <a:t>6</a:t>
            </a:fld>
            <a:endParaRPr lang="en-US"/>
          </a:p>
        </p:txBody>
      </p:sp>
      <p:sp>
        <p:nvSpPr>
          <p:cNvPr id="1372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6A2905-DD33-4147-AD8C-8E1C89A1EB5A}" type="slidenum">
              <a:rPr lang="en-US"/>
              <a:pPr/>
              <a:t>7</a:t>
            </a:fld>
            <a:endParaRPr lang="en-US"/>
          </a:p>
        </p:txBody>
      </p:sp>
      <p:sp>
        <p:nvSpPr>
          <p:cNvPr id="1454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1E90FA-D3BC-4D9B-90FA-A9C618A1CD9E}" type="slidenum">
              <a:rPr lang="en-US"/>
              <a:pPr/>
              <a:t>8</a:t>
            </a:fld>
            <a:endParaRPr lang="en-US"/>
          </a:p>
        </p:txBody>
      </p:sp>
      <p:sp>
        <p:nvSpPr>
          <p:cNvPr id="983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460130-81F3-499A-9FF2-8C376EB405E7}" type="slidenum">
              <a:rPr lang="en-US"/>
              <a:pPr/>
              <a:t>9</a:t>
            </a:fld>
            <a:endParaRPr lang="en-US"/>
          </a:p>
        </p:txBody>
      </p:sp>
      <p:sp>
        <p:nvSpPr>
          <p:cNvPr id="1249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7A425FB-67FE-4E42-AC88-2D54C7335807}" type="slidenum">
              <a:rPr lang="en-US"/>
              <a:pPr/>
              <a:t>10</a:t>
            </a:fld>
            <a:endParaRPr lang="en-US"/>
          </a:p>
        </p:txBody>
      </p:sp>
      <p:sp>
        <p:nvSpPr>
          <p:cNvPr id="1269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D8DDBD-C4FC-48BC-92A4-C9E556B2745A}" type="slidenum">
              <a:rPr lang="en-US"/>
              <a:pPr/>
              <a:t>11</a:t>
            </a:fld>
            <a:endParaRPr lang="en-US"/>
          </a:p>
        </p:txBody>
      </p:sp>
      <p:sp>
        <p:nvSpPr>
          <p:cNvPr id="135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C29D76F-C2EE-42E7-B7E8-3685772CFDA8}" type="slidenum">
              <a:rPr lang="en-US"/>
              <a:pPr/>
              <a:t>12</a:t>
            </a:fld>
            <a:endParaRPr lang="en-US"/>
          </a:p>
        </p:txBody>
      </p:sp>
      <p:sp>
        <p:nvSpPr>
          <p:cNvPr id="159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2ED446-A382-463A-8755-9B778526E40B}" type="slidenum">
              <a:rPr lang="en-US"/>
              <a:pPr/>
              <a:t>13</a:t>
            </a:fld>
            <a:endParaRPr lang="en-US"/>
          </a:p>
        </p:txBody>
      </p:sp>
      <p:sp>
        <p:nvSpPr>
          <p:cNvPr id="1003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FF94AE-BA98-431A-8E13-EEB4A2EFE9E1}" type="slidenum">
              <a:rPr lang="en-US"/>
              <a:pPr/>
              <a:t>15</a:t>
            </a:fld>
            <a:endParaRPr lang="en-US"/>
          </a:p>
        </p:txBody>
      </p:sp>
      <p:sp>
        <p:nvSpPr>
          <p:cNvPr id="157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8E64C9-8C27-40A4-AEDE-F1E3DC643680}" type="slidenum">
              <a:rPr lang="en-US"/>
              <a:pPr/>
              <a:t>16</a:t>
            </a:fld>
            <a:endParaRPr lang="en-US"/>
          </a:p>
        </p:txBody>
      </p:sp>
      <p:sp>
        <p:nvSpPr>
          <p:cNvPr id="161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069B00B-296B-48F0-A4BA-A3690E5C8BA2}" type="slidenum">
              <a:rPr lang="en-US"/>
              <a:pPr/>
              <a:t>17</a:t>
            </a:fld>
            <a:endParaRPr lang="en-US"/>
          </a:p>
        </p:txBody>
      </p:sp>
      <p:sp>
        <p:nvSpPr>
          <p:cNvPr id="1034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1282983-C91A-43C3-8814-97DB1FC14C25}" type="slidenum">
              <a:rPr lang="en-US"/>
              <a:pPr/>
              <a:t>18</a:t>
            </a:fld>
            <a:endParaRPr lang="en-US"/>
          </a:p>
        </p:txBody>
      </p:sp>
      <p:sp>
        <p:nvSpPr>
          <p:cNvPr id="1044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CE681F-14AE-4174-8293-0C605A70F0F3}" type="slidenum">
              <a:rPr lang="en-US"/>
              <a:pPr/>
              <a:t>19</a:t>
            </a:fld>
            <a:endParaRPr lang="en-US"/>
          </a:p>
        </p:txBody>
      </p:sp>
      <p:sp>
        <p:nvSpPr>
          <p:cNvPr id="1054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4CA01F-3B3E-48CB-9039-4F4C35EC13A6}" type="slidenum">
              <a:rPr lang="en-US"/>
              <a:pPr/>
              <a:t>20</a:t>
            </a:fld>
            <a:endParaRPr lang="en-US"/>
          </a:p>
        </p:txBody>
      </p:sp>
      <p:sp>
        <p:nvSpPr>
          <p:cNvPr id="1064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A910C0-68B2-4043-8DA1-DAB372CBA542}" type="slidenum">
              <a:rPr lang="en-US"/>
              <a:pPr/>
              <a:t>21</a:t>
            </a:fld>
            <a:endParaRPr lang="en-US"/>
          </a:p>
        </p:txBody>
      </p:sp>
      <p:sp>
        <p:nvSpPr>
          <p:cNvPr id="1075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0A3573-C291-42D9-ABB6-5C79C12B1AD6}" type="slidenum">
              <a:rPr lang="en-US"/>
              <a:pPr/>
              <a:t>22</a:t>
            </a:fld>
            <a:endParaRPr lang="en-US"/>
          </a:p>
        </p:txBody>
      </p:sp>
      <p:sp>
        <p:nvSpPr>
          <p:cNvPr id="1136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BCE0FD-2E43-407A-9E2C-31DAE17AF946}" type="slidenum">
              <a:rPr lang="en-US"/>
              <a:pPr/>
              <a:t>23</a:t>
            </a:fld>
            <a:endParaRPr lang="en-US"/>
          </a:p>
        </p:txBody>
      </p:sp>
      <p:sp>
        <p:nvSpPr>
          <p:cNvPr id="1177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AE2BAF-0230-4771-8A81-77DD92C2AAC5}" type="slidenum">
              <a:rPr lang="en-US"/>
              <a:pPr/>
              <a:t>24</a:t>
            </a:fld>
            <a:endParaRPr lang="en-US"/>
          </a:p>
        </p:txBody>
      </p:sp>
      <p:sp>
        <p:nvSpPr>
          <p:cNvPr id="1187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AA824C-F920-4BB0-9DE4-E54518E3D959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5590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B852A6-7FED-4F19-B7C9-CEF37BC65783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256096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A97BD7-DD5A-4728-A5BE-D7367698DF22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584012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9623181-3D9E-48CC-8215-AC6CFC3AEF8B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99540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364DB6-CD48-491A-BD9F-11793E8E0446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23685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ED06AF-D0B7-4A1D-80F9-F004A9793EB5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975416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DA45FA-3F16-48F8-ACF7-47D642FBF292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23744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D1BD36-C85A-437E-8EDB-6DD11D08512F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59718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CAFCEF-644C-4194-B9B6-D45278B774CB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05228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C96FAF-149F-44D1-AC91-A3E8116182E3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02984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908FE6-4523-44A0-B531-D911229CFB39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878374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4A30F67-48C3-4FC3-9CDB-078BECB7FEEE}" type="slidenum">
              <a:rPr lang="en-US"/>
              <a:pPr/>
              <a:t>‹Nº›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28052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858" name="Group 2"/>
          <p:cNvGrpSpPr>
            <a:grpSpLocks/>
          </p:cNvGrpSpPr>
          <p:nvPr/>
        </p:nvGrpSpPr>
        <p:grpSpPr bwMode="auto">
          <a:xfrm>
            <a:off x="-3175" y="0"/>
            <a:ext cx="9147175" cy="6867525"/>
            <a:chOff x="-2" y="0"/>
            <a:chExt cx="5762" cy="4326"/>
          </a:xfrm>
        </p:grpSpPr>
        <p:grpSp>
          <p:nvGrpSpPr>
            <p:cNvPr id="121859" name="Group 3"/>
            <p:cNvGrpSpPr>
              <a:grpSpLocks/>
            </p:cNvGrpSpPr>
            <p:nvPr userDrawn="1"/>
          </p:nvGrpSpPr>
          <p:grpSpPr bwMode="auto">
            <a:xfrm>
              <a:off x="-2" y="0"/>
              <a:ext cx="5712" cy="4326"/>
              <a:chOff x="-2" y="0"/>
              <a:chExt cx="5712" cy="4326"/>
            </a:xfrm>
          </p:grpSpPr>
          <p:sp>
            <p:nvSpPr>
              <p:cNvPr id="121860" name="Rectangle 4"/>
              <p:cNvSpPr>
                <a:spLocks noChangeArrowheads="1"/>
              </p:cNvSpPr>
              <p:nvPr/>
            </p:nvSpPr>
            <p:spPr bwMode="auto">
              <a:xfrm>
                <a:off x="-2" y="0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61" name="Rectangle 5"/>
              <p:cNvSpPr>
                <a:spLocks noChangeArrowheads="1"/>
              </p:cNvSpPr>
              <p:nvPr/>
            </p:nvSpPr>
            <p:spPr bwMode="auto">
              <a:xfrm>
                <a:off x="9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62" name="Rectangle 6"/>
              <p:cNvSpPr>
                <a:spLocks noChangeArrowheads="1"/>
              </p:cNvSpPr>
              <p:nvPr/>
            </p:nvSpPr>
            <p:spPr bwMode="auto">
              <a:xfrm>
                <a:off x="19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63" name="Rectangle 7"/>
              <p:cNvSpPr>
                <a:spLocks noChangeArrowheads="1"/>
              </p:cNvSpPr>
              <p:nvPr/>
            </p:nvSpPr>
            <p:spPr bwMode="auto">
              <a:xfrm>
                <a:off x="28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64" name="Rectangle 8"/>
              <p:cNvSpPr>
                <a:spLocks noChangeArrowheads="1"/>
              </p:cNvSpPr>
              <p:nvPr/>
            </p:nvSpPr>
            <p:spPr bwMode="auto">
              <a:xfrm>
                <a:off x="38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65" name="Rectangle 9"/>
              <p:cNvSpPr>
                <a:spLocks noChangeArrowheads="1"/>
              </p:cNvSpPr>
              <p:nvPr/>
            </p:nvSpPr>
            <p:spPr bwMode="auto">
              <a:xfrm>
                <a:off x="47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66" name="Rectangle 10"/>
              <p:cNvSpPr>
                <a:spLocks noChangeArrowheads="1"/>
              </p:cNvSpPr>
              <p:nvPr/>
            </p:nvSpPr>
            <p:spPr bwMode="auto">
              <a:xfrm>
                <a:off x="57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67" name="Rectangle 11"/>
              <p:cNvSpPr>
                <a:spLocks noChangeArrowheads="1"/>
              </p:cNvSpPr>
              <p:nvPr/>
            </p:nvSpPr>
            <p:spPr bwMode="auto">
              <a:xfrm>
                <a:off x="67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68" name="Rectangle 12"/>
              <p:cNvSpPr>
                <a:spLocks noChangeArrowheads="1"/>
              </p:cNvSpPr>
              <p:nvPr/>
            </p:nvSpPr>
            <p:spPr bwMode="auto">
              <a:xfrm>
                <a:off x="76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69" name="Rectangle 13"/>
              <p:cNvSpPr>
                <a:spLocks noChangeArrowheads="1"/>
              </p:cNvSpPr>
              <p:nvPr/>
            </p:nvSpPr>
            <p:spPr bwMode="auto">
              <a:xfrm>
                <a:off x="86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70" name="Rectangle 14"/>
              <p:cNvSpPr>
                <a:spLocks noChangeArrowheads="1"/>
              </p:cNvSpPr>
              <p:nvPr/>
            </p:nvSpPr>
            <p:spPr bwMode="auto">
              <a:xfrm>
                <a:off x="95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71" name="Rectangle 15"/>
              <p:cNvSpPr>
                <a:spLocks noChangeArrowheads="1"/>
              </p:cNvSpPr>
              <p:nvPr/>
            </p:nvSpPr>
            <p:spPr bwMode="auto">
              <a:xfrm>
                <a:off x="105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72" name="Rectangle 16"/>
              <p:cNvSpPr>
                <a:spLocks noChangeArrowheads="1"/>
              </p:cNvSpPr>
              <p:nvPr/>
            </p:nvSpPr>
            <p:spPr bwMode="auto">
              <a:xfrm>
                <a:off x="115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73" name="Rectangle 17"/>
              <p:cNvSpPr>
                <a:spLocks noChangeArrowheads="1"/>
              </p:cNvSpPr>
              <p:nvPr/>
            </p:nvSpPr>
            <p:spPr bwMode="auto">
              <a:xfrm>
                <a:off x="124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74" name="Rectangle 18"/>
              <p:cNvSpPr>
                <a:spLocks noChangeArrowheads="1"/>
              </p:cNvSpPr>
              <p:nvPr/>
            </p:nvSpPr>
            <p:spPr bwMode="auto">
              <a:xfrm>
                <a:off x="134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75" name="Rectangle 19"/>
              <p:cNvSpPr>
                <a:spLocks noChangeArrowheads="1"/>
              </p:cNvSpPr>
              <p:nvPr/>
            </p:nvSpPr>
            <p:spPr bwMode="auto">
              <a:xfrm>
                <a:off x="143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76" name="Rectangle 20"/>
              <p:cNvSpPr>
                <a:spLocks noChangeArrowheads="1"/>
              </p:cNvSpPr>
              <p:nvPr/>
            </p:nvSpPr>
            <p:spPr bwMode="auto">
              <a:xfrm>
                <a:off x="153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77" name="Rectangle 21"/>
              <p:cNvSpPr>
                <a:spLocks noChangeArrowheads="1"/>
              </p:cNvSpPr>
              <p:nvPr/>
            </p:nvSpPr>
            <p:spPr bwMode="auto">
              <a:xfrm>
                <a:off x="163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78" name="Rectangle 22"/>
              <p:cNvSpPr>
                <a:spLocks noChangeArrowheads="1"/>
              </p:cNvSpPr>
              <p:nvPr/>
            </p:nvSpPr>
            <p:spPr bwMode="auto">
              <a:xfrm>
                <a:off x="172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79" name="Rectangle 23"/>
              <p:cNvSpPr>
                <a:spLocks noChangeArrowheads="1"/>
              </p:cNvSpPr>
              <p:nvPr/>
            </p:nvSpPr>
            <p:spPr bwMode="auto">
              <a:xfrm>
                <a:off x="182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80" name="Rectangle 24"/>
              <p:cNvSpPr>
                <a:spLocks noChangeArrowheads="1"/>
              </p:cNvSpPr>
              <p:nvPr/>
            </p:nvSpPr>
            <p:spPr bwMode="auto">
              <a:xfrm>
                <a:off x="191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81" name="Rectangle 25"/>
              <p:cNvSpPr>
                <a:spLocks noChangeArrowheads="1"/>
              </p:cNvSpPr>
              <p:nvPr/>
            </p:nvSpPr>
            <p:spPr bwMode="auto">
              <a:xfrm>
                <a:off x="201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82" name="Rectangle 26"/>
              <p:cNvSpPr>
                <a:spLocks noChangeArrowheads="1"/>
              </p:cNvSpPr>
              <p:nvPr/>
            </p:nvSpPr>
            <p:spPr bwMode="auto">
              <a:xfrm>
                <a:off x="211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83" name="Rectangle 27"/>
              <p:cNvSpPr>
                <a:spLocks noChangeArrowheads="1"/>
              </p:cNvSpPr>
              <p:nvPr/>
            </p:nvSpPr>
            <p:spPr bwMode="auto">
              <a:xfrm>
                <a:off x="220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84" name="Rectangle 28"/>
              <p:cNvSpPr>
                <a:spLocks noChangeArrowheads="1"/>
              </p:cNvSpPr>
              <p:nvPr/>
            </p:nvSpPr>
            <p:spPr bwMode="auto">
              <a:xfrm>
                <a:off x="230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85" name="Rectangle 29"/>
              <p:cNvSpPr>
                <a:spLocks noChangeArrowheads="1"/>
              </p:cNvSpPr>
              <p:nvPr/>
            </p:nvSpPr>
            <p:spPr bwMode="auto">
              <a:xfrm>
                <a:off x="239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86" name="Rectangle 30"/>
              <p:cNvSpPr>
                <a:spLocks noChangeArrowheads="1"/>
              </p:cNvSpPr>
              <p:nvPr/>
            </p:nvSpPr>
            <p:spPr bwMode="auto">
              <a:xfrm>
                <a:off x="249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87" name="Rectangle 31"/>
              <p:cNvSpPr>
                <a:spLocks noChangeArrowheads="1"/>
              </p:cNvSpPr>
              <p:nvPr/>
            </p:nvSpPr>
            <p:spPr bwMode="auto">
              <a:xfrm>
                <a:off x="259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88" name="Rectangle 32"/>
              <p:cNvSpPr>
                <a:spLocks noChangeArrowheads="1"/>
              </p:cNvSpPr>
              <p:nvPr/>
            </p:nvSpPr>
            <p:spPr bwMode="auto">
              <a:xfrm>
                <a:off x="268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89" name="Rectangle 33"/>
              <p:cNvSpPr>
                <a:spLocks noChangeArrowheads="1"/>
              </p:cNvSpPr>
              <p:nvPr/>
            </p:nvSpPr>
            <p:spPr bwMode="auto">
              <a:xfrm>
                <a:off x="278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90" name="Rectangle 34"/>
              <p:cNvSpPr>
                <a:spLocks noChangeArrowheads="1"/>
              </p:cNvSpPr>
              <p:nvPr/>
            </p:nvSpPr>
            <p:spPr bwMode="auto">
              <a:xfrm>
                <a:off x="287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91" name="Rectangle 35"/>
              <p:cNvSpPr>
                <a:spLocks noChangeArrowheads="1"/>
              </p:cNvSpPr>
              <p:nvPr/>
            </p:nvSpPr>
            <p:spPr bwMode="auto">
              <a:xfrm>
                <a:off x="297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92" name="Rectangle 36"/>
              <p:cNvSpPr>
                <a:spLocks noChangeArrowheads="1"/>
              </p:cNvSpPr>
              <p:nvPr/>
            </p:nvSpPr>
            <p:spPr bwMode="auto">
              <a:xfrm>
                <a:off x="307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93" name="Rectangle 37"/>
              <p:cNvSpPr>
                <a:spLocks noChangeArrowheads="1"/>
              </p:cNvSpPr>
              <p:nvPr/>
            </p:nvSpPr>
            <p:spPr bwMode="auto">
              <a:xfrm>
                <a:off x="316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94" name="Rectangle 38"/>
              <p:cNvSpPr>
                <a:spLocks noChangeArrowheads="1"/>
              </p:cNvSpPr>
              <p:nvPr/>
            </p:nvSpPr>
            <p:spPr bwMode="auto">
              <a:xfrm>
                <a:off x="326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95" name="Rectangle 39"/>
              <p:cNvSpPr>
                <a:spLocks noChangeArrowheads="1"/>
              </p:cNvSpPr>
              <p:nvPr/>
            </p:nvSpPr>
            <p:spPr bwMode="auto">
              <a:xfrm>
                <a:off x="335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96" name="Rectangle 40"/>
              <p:cNvSpPr>
                <a:spLocks noChangeArrowheads="1"/>
              </p:cNvSpPr>
              <p:nvPr/>
            </p:nvSpPr>
            <p:spPr bwMode="auto">
              <a:xfrm>
                <a:off x="345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97" name="Rectangle 41"/>
              <p:cNvSpPr>
                <a:spLocks noChangeArrowheads="1"/>
              </p:cNvSpPr>
              <p:nvPr/>
            </p:nvSpPr>
            <p:spPr bwMode="auto">
              <a:xfrm>
                <a:off x="355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98" name="Rectangle 42"/>
              <p:cNvSpPr>
                <a:spLocks noChangeArrowheads="1"/>
              </p:cNvSpPr>
              <p:nvPr/>
            </p:nvSpPr>
            <p:spPr bwMode="auto">
              <a:xfrm>
                <a:off x="364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899" name="Rectangle 43"/>
              <p:cNvSpPr>
                <a:spLocks noChangeArrowheads="1"/>
              </p:cNvSpPr>
              <p:nvPr/>
            </p:nvSpPr>
            <p:spPr bwMode="auto">
              <a:xfrm>
                <a:off x="374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00" name="Rectangle 44"/>
              <p:cNvSpPr>
                <a:spLocks noChangeArrowheads="1"/>
              </p:cNvSpPr>
              <p:nvPr/>
            </p:nvSpPr>
            <p:spPr bwMode="auto">
              <a:xfrm>
                <a:off x="383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01" name="Rectangle 45"/>
              <p:cNvSpPr>
                <a:spLocks noChangeArrowheads="1"/>
              </p:cNvSpPr>
              <p:nvPr/>
            </p:nvSpPr>
            <p:spPr bwMode="auto">
              <a:xfrm>
                <a:off x="393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02" name="Rectangle 46"/>
              <p:cNvSpPr>
                <a:spLocks noChangeArrowheads="1"/>
              </p:cNvSpPr>
              <p:nvPr/>
            </p:nvSpPr>
            <p:spPr bwMode="auto">
              <a:xfrm>
                <a:off x="403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03" name="Rectangle 47"/>
              <p:cNvSpPr>
                <a:spLocks noChangeArrowheads="1"/>
              </p:cNvSpPr>
              <p:nvPr/>
            </p:nvSpPr>
            <p:spPr bwMode="auto">
              <a:xfrm>
                <a:off x="412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04" name="Rectangle 48"/>
              <p:cNvSpPr>
                <a:spLocks noChangeArrowheads="1"/>
              </p:cNvSpPr>
              <p:nvPr/>
            </p:nvSpPr>
            <p:spPr bwMode="auto">
              <a:xfrm>
                <a:off x="422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05" name="Rectangle 49"/>
              <p:cNvSpPr>
                <a:spLocks noChangeArrowheads="1"/>
              </p:cNvSpPr>
              <p:nvPr/>
            </p:nvSpPr>
            <p:spPr bwMode="auto">
              <a:xfrm>
                <a:off x="431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06" name="Rectangle 50"/>
              <p:cNvSpPr>
                <a:spLocks noChangeArrowheads="1"/>
              </p:cNvSpPr>
              <p:nvPr/>
            </p:nvSpPr>
            <p:spPr bwMode="auto">
              <a:xfrm>
                <a:off x="441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07" name="Rectangle 51"/>
              <p:cNvSpPr>
                <a:spLocks noChangeArrowheads="1"/>
              </p:cNvSpPr>
              <p:nvPr/>
            </p:nvSpPr>
            <p:spPr bwMode="auto">
              <a:xfrm>
                <a:off x="451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08" name="Rectangle 52"/>
              <p:cNvSpPr>
                <a:spLocks noChangeArrowheads="1"/>
              </p:cNvSpPr>
              <p:nvPr/>
            </p:nvSpPr>
            <p:spPr bwMode="auto">
              <a:xfrm>
                <a:off x="460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09" name="Rectangle 53"/>
              <p:cNvSpPr>
                <a:spLocks noChangeArrowheads="1"/>
              </p:cNvSpPr>
              <p:nvPr/>
            </p:nvSpPr>
            <p:spPr bwMode="auto">
              <a:xfrm>
                <a:off x="470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10" name="Rectangle 54"/>
              <p:cNvSpPr>
                <a:spLocks noChangeArrowheads="1"/>
              </p:cNvSpPr>
              <p:nvPr/>
            </p:nvSpPr>
            <p:spPr bwMode="auto">
              <a:xfrm>
                <a:off x="479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11" name="Rectangle 55"/>
              <p:cNvSpPr>
                <a:spLocks noChangeArrowheads="1"/>
              </p:cNvSpPr>
              <p:nvPr/>
            </p:nvSpPr>
            <p:spPr bwMode="auto">
              <a:xfrm>
                <a:off x="489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12" name="Rectangle 56"/>
              <p:cNvSpPr>
                <a:spLocks noChangeArrowheads="1"/>
              </p:cNvSpPr>
              <p:nvPr/>
            </p:nvSpPr>
            <p:spPr bwMode="auto">
              <a:xfrm>
                <a:off x="499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13" name="Rectangle 57"/>
              <p:cNvSpPr>
                <a:spLocks noChangeArrowheads="1"/>
              </p:cNvSpPr>
              <p:nvPr/>
            </p:nvSpPr>
            <p:spPr bwMode="auto">
              <a:xfrm>
                <a:off x="508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14" name="Rectangle 58"/>
              <p:cNvSpPr>
                <a:spLocks noChangeArrowheads="1"/>
              </p:cNvSpPr>
              <p:nvPr/>
            </p:nvSpPr>
            <p:spPr bwMode="auto">
              <a:xfrm>
                <a:off x="518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15" name="Rectangle 59"/>
              <p:cNvSpPr>
                <a:spLocks noChangeArrowheads="1"/>
              </p:cNvSpPr>
              <p:nvPr/>
            </p:nvSpPr>
            <p:spPr bwMode="auto">
              <a:xfrm>
                <a:off x="5278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16" name="Rectangle 60"/>
              <p:cNvSpPr>
                <a:spLocks noChangeArrowheads="1"/>
              </p:cNvSpPr>
              <p:nvPr/>
            </p:nvSpPr>
            <p:spPr bwMode="auto">
              <a:xfrm>
                <a:off x="5374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17" name="Rectangle 61"/>
              <p:cNvSpPr>
                <a:spLocks noChangeArrowheads="1"/>
              </p:cNvSpPr>
              <p:nvPr/>
            </p:nvSpPr>
            <p:spPr bwMode="auto">
              <a:xfrm>
                <a:off x="5470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18" name="Rectangle 62"/>
              <p:cNvSpPr>
                <a:spLocks noChangeArrowheads="1"/>
              </p:cNvSpPr>
              <p:nvPr/>
            </p:nvSpPr>
            <p:spPr bwMode="auto">
              <a:xfrm>
                <a:off x="5566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  <p:sp>
            <p:nvSpPr>
              <p:cNvPr id="121919" name="Rectangle 63"/>
              <p:cNvSpPr>
                <a:spLocks noChangeArrowheads="1"/>
              </p:cNvSpPr>
              <p:nvPr/>
            </p:nvSpPr>
            <p:spPr bwMode="auto">
              <a:xfrm>
                <a:off x="5662" y="6"/>
                <a:ext cx="48" cy="432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bg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s-ES"/>
              </a:p>
            </p:txBody>
          </p:sp>
        </p:grpSp>
        <p:sp>
          <p:nvSpPr>
            <p:cNvPr id="121920" name="Rectangle 64"/>
            <p:cNvSpPr>
              <a:spLocks noChangeArrowheads="1"/>
            </p:cNvSpPr>
            <p:nvPr userDrawn="1"/>
          </p:nvSpPr>
          <p:spPr bwMode="auto">
            <a:xfrm>
              <a:off x="429" y="0"/>
              <a:ext cx="5331" cy="432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1921" name="Rectangle 65"/>
            <p:cNvSpPr>
              <a:spLocks noChangeArrowheads="1"/>
            </p:cNvSpPr>
            <p:nvPr userDrawn="1"/>
          </p:nvSpPr>
          <p:spPr bwMode="auto">
            <a:xfrm>
              <a:off x="0" y="0"/>
              <a:ext cx="5760" cy="321"/>
            </a:xfrm>
            <a:prstGeom prst="rect">
              <a:avLst/>
            </a:prstGeom>
            <a:solidFill>
              <a:schemeClr val="hlink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121922" name="Rectangle 66"/>
          <p:cNvSpPr>
            <a:spLocks noChangeArrowheads="1"/>
          </p:cNvSpPr>
          <p:nvPr/>
        </p:nvSpPr>
        <p:spPr bwMode="auto">
          <a:xfrm>
            <a:off x="3505200" y="2590800"/>
            <a:ext cx="4892675" cy="76200"/>
          </a:xfrm>
          <a:prstGeom prst="rect">
            <a:avLst/>
          </a:prstGeom>
          <a:solidFill>
            <a:schemeClr val="hlink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nl-NL">
              <a:latin typeface="Verdana" pitchFamily="34" charset="0"/>
            </a:endParaRPr>
          </a:p>
        </p:txBody>
      </p:sp>
      <p:sp>
        <p:nvSpPr>
          <p:cNvPr id="121923" name="Rectangle 67"/>
          <p:cNvSpPr>
            <a:spLocks noGrp="1" noChangeArrowheads="1"/>
          </p:cNvSpPr>
          <p:nvPr>
            <p:ph type="ctrTitle" sz="quarter"/>
          </p:nvPr>
        </p:nvSpPr>
        <p:spPr>
          <a:xfrm>
            <a:off x="779463" y="1096963"/>
            <a:ext cx="7678737" cy="1431925"/>
          </a:xfrm>
        </p:spPr>
        <p:txBody>
          <a:bodyPr/>
          <a:lstStyle>
            <a:lvl1pPr algn="r">
              <a:defRPr/>
            </a:lvl1pPr>
          </a:lstStyle>
          <a:p>
            <a:pPr lvl="0"/>
            <a:r>
              <a:rPr lang="nl-NL" noProof="0" smtClean="0"/>
              <a:t>Klik om het opmaakprofiel van de modeltitel te bewerken</a:t>
            </a:r>
          </a:p>
        </p:txBody>
      </p:sp>
      <p:sp>
        <p:nvSpPr>
          <p:cNvPr id="121924" name="Rectangle 68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4021138" y="2860675"/>
            <a:ext cx="4437062" cy="31146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pPr lvl="0"/>
            <a:r>
              <a:rPr lang="nl-NL" noProof="0" smtClean="0"/>
              <a:t>Klik om het opmaakprofiel van de modelondertitel te bewerken</a:t>
            </a:r>
          </a:p>
        </p:txBody>
      </p:sp>
      <p:sp>
        <p:nvSpPr>
          <p:cNvPr id="121925" name="Rectangle 69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121926" name="Rectangle 70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121927" name="Rectangle 71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B9AED64D-BB72-4A51-AC41-DE6AEAD298CB}" type="slidenum">
              <a:rPr lang="nl-NL"/>
              <a:pPr/>
              <a:t>‹Nº›</a:t>
            </a:fld>
            <a:endParaRPr lang="nl-NL"/>
          </a:p>
        </p:txBody>
      </p:sp>
    </p:spTree>
  </p:cSld>
  <p:clrMapOvr>
    <a:masterClrMapping/>
  </p:clrMapOvr>
  <p:transition spd="med">
    <p:randomBar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F26010-80B6-49FC-9ACF-A1D30B4FBA34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00346159"/>
      </p:ext>
    </p:extLst>
  </p:cSld>
  <p:clrMapOvr>
    <a:masterClrMapping/>
  </p:clrMapOvr>
  <p:transition spd="med">
    <p:randomBar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702757-7257-4927-AF95-B7F08DB43C89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16701797"/>
      </p:ext>
    </p:extLst>
  </p:cSld>
  <p:clrMapOvr>
    <a:masterClrMapping/>
  </p:clrMapOvr>
  <p:transition spd="med">
    <p:randomBar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912813" y="1905000"/>
            <a:ext cx="3978275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3488" y="1905000"/>
            <a:ext cx="3979862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963DE9-4245-44F3-8634-FC0C5AAC22C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61884817"/>
      </p:ext>
    </p:extLst>
  </p:cSld>
  <p:clrMapOvr>
    <a:masterClrMapping/>
  </p:clrMapOvr>
  <p:transition spd="med">
    <p:randomBar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955C9-302F-4EFC-A583-FA5CA0B5170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45448506"/>
      </p:ext>
    </p:extLst>
  </p:cSld>
  <p:clrMapOvr>
    <a:masterClrMapping/>
  </p:clrMapOvr>
  <p:transition spd="med">
    <p:randomBar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906981-4733-4749-988D-C673B57C8DD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43165824"/>
      </p:ext>
    </p:extLst>
  </p:cSld>
  <p:clrMapOvr>
    <a:masterClrMapping/>
  </p:clrMapOvr>
  <p:transition spd="med">
    <p:randomBar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27A656-8B1B-466D-921A-52E606512545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57644392"/>
      </p:ext>
    </p:extLst>
  </p:cSld>
  <p:clrMapOvr>
    <a:masterClrMapping/>
  </p:clrMapOvr>
  <p:transition spd="med">
    <p:randomBar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7FA4D3-5B53-4984-94BE-243C2D0B385E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34737305"/>
      </p:ext>
    </p:extLst>
  </p:cSld>
  <p:clrMapOvr>
    <a:masterClrMapping/>
  </p:clrMapOvr>
  <p:transition spd="med">
    <p:randomBar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87C60A-292B-4053-844C-52622488C21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7430832"/>
      </p:ext>
    </p:extLst>
  </p:cSld>
  <p:clrMapOvr>
    <a:masterClrMapping/>
  </p:clrMapOvr>
  <p:transition spd="med">
    <p:randomBar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BE5498-6285-4FCF-8923-3257400E14B7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46962"/>
      </p:ext>
    </p:extLst>
  </p:cSld>
  <p:clrMapOvr>
    <a:masterClrMapping/>
  </p:clrMapOvr>
  <p:transition spd="med">
    <p:randomBar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994525" y="192088"/>
            <a:ext cx="2039938" cy="59039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71538" y="192088"/>
            <a:ext cx="5970587" cy="59039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09B0B1-2A54-4041-9166-0B88C6F76E0B}" type="slidenum">
              <a:rPr lang="nl-NL"/>
              <a:pPr/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0975111"/>
      </p:ext>
    </p:extLst>
  </p:cSld>
  <p:clrMapOvr>
    <a:masterClrMapping/>
  </p:clrMapOvr>
  <p:transition spd="med">
    <p:randomBar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37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tr-T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tr-T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Times New Roman" pitchFamily="18" charset="0"/>
              </a:defRPr>
            </a:lvl1pPr>
          </a:lstStyle>
          <a:p>
            <a:fld id="{4C2A93FA-E5DF-4185-9C71-8C5AF6D1F05C}" type="slidenum">
              <a:rPr lang="en-US"/>
              <a:pPr/>
              <a:t>‹Nº›</a:t>
            </a:fld>
            <a:endParaRPr lang="tr-TR"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72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0834" name="Group 2"/>
          <p:cNvGrpSpPr>
            <a:grpSpLocks/>
          </p:cNvGrpSpPr>
          <p:nvPr/>
        </p:nvGrpSpPr>
        <p:grpSpPr bwMode="auto">
          <a:xfrm>
            <a:off x="0" y="0"/>
            <a:ext cx="9147175" cy="6867525"/>
            <a:chOff x="0" y="0"/>
            <a:chExt cx="5762" cy="4326"/>
          </a:xfrm>
        </p:grpSpPr>
        <p:sp>
          <p:nvSpPr>
            <p:cNvPr id="120835" name="Rectangle 3"/>
            <p:cNvSpPr>
              <a:spLocks noChangeArrowheads="1"/>
            </p:cNvSpPr>
            <p:nvPr userDrawn="1"/>
          </p:nvSpPr>
          <p:spPr bwMode="hidden">
            <a:xfrm>
              <a:off x="0" y="0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36" name="Rectangle 4"/>
            <p:cNvSpPr>
              <a:spLocks noChangeArrowheads="1"/>
            </p:cNvSpPr>
            <p:nvPr userDrawn="1"/>
          </p:nvSpPr>
          <p:spPr bwMode="hidden">
            <a:xfrm>
              <a:off x="9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37" name="Rectangle 5"/>
            <p:cNvSpPr>
              <a:spLocks noChangeArrowheads="1"/>
            </p:cNvSpPr>
            <p:nvPr userDrawn="1"/>
          </p:nvSpPr>
          <p:spPr bwMode="hidden">
            <a:xfrm>
              <a:off x="19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38" name="Rectangle 6"/>
            <p:cNvSpPr>
              <a:spLocks noChangeArrowheads="1"/>
            </p:cNvSpPr>
            <p:nvPr userDrawn="1"/>
          </p:nvSpPr>
          <p:spPr bwMode="hidden">
            <a:xfrm>
              <a:off x="28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39" name="Rectangle 7"/>
            <p:cNvSpPr>
              <a:spLocks noChangeArrowheads="1"/>
            </p:cNvSpPr>
            <p:nvPr userDrawn="1"/>
          </p:nvSpPr>
          <p:spPr bwMode="hidden">
            <a:xfrm>
              <a:off x="38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40" name="Rectangle 8"/>
            <p:cNvSpPr>
              <a:spLocks noChangeArrowheads="1"/>
            </p:cNvSpPr>
            <p:nvPr userDrawn="1"/>
          </p:nvSpPr>
          <p:spPr bwMode="hidden">
            <a:xfrm>
              <a:off x="48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41" name="Rectangle 9"/>
            <p:cNvSpPr>
              <a:spLocks noChangeArrowheads="1"/>
            </p:cNvSpPr>
            <p:nvPr userDrawn="1"/>
          </p:nvSpPr>
          <p:spPr bwMode="hidden">
            <a:xfrm>
              <a:off x="57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42" name="Rectangle 10"/>
            <p:cNvSpPr>
              <a:spLocks noChangeArrowheads="1"/>
            </p:cNvSpPr>
            <p:nvPr userDrawn="1"/>
          </p:nvSpPr>
          <p:spPr bwMode="hidden">
            <a:xfrm>
              <a:off x="67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43" name="Rectangle 11"/>
            <p:cNvSpPr>
              <a:spLocks noChangeArrowheads="1"/>
            </p:cNvSpPr>
            <p:nvPr userDrawn="1"/>
          </p:nvSpPr>
          <p:spPr bwMode="hidden">
            <a:xfrm>
              <a:off x="76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44" name="Rectangle 12"/>
            <p:cNvSpPr>
              <a:spLocks noChangeArrowheads="1"/>
            </p:cNvSpPr>
            <p:nvPr userDrawn="1"/>
          </p:nvSpPr>
          <p:spPr bwMode="hidden">
            <a:xfrm>
              <a:off x="86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45" name="Rectangle 13"/>
            <p:cNvSpPr>
              <a:spLocks noChangeArrowheads="1"/>
            </p:cNvSpPr>
            <p:nvPr userDrawn="1"/>
          </p:nvSpPr>
          <p:spPr bwMode="hidden">
            <a:xfrm>
              <a:off x="96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46" name="Rectangle 14"/>
            <p:cNvSpPr>
              <a:spLocks noChangeArrowheads="1"/>
            </p:cNvSpPr>
            <p:nvPr userDrawn="1"/>
          </p:nvSpPr>
          <p:spPr bwMode="hidden">
            <a:xfrm>
              <a:off x="105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47" name="Rectangle 15"/>
            <p:cNvSpPr>
              <a:spLocks noChangeArrowheads="1"/>
            </p:cNvSpPr>
            <p:nvPr userDrawn="1"/>
          </p:nvSpPr>
          <p:spPr bwMode="hidden">
            <a:xfrm>
              <a:off x="115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48" name="Rectangle 16"/>
            <p:cNvSpPr>
              <a:spLocks noChangeArrowheads="1"/>
            </p:cNvSpPr>
            <p:nvPr userDrawn="1"/>
          </p:nvSpPr>
          <p:spPr bwMode="hidden">
            <a:xfrm>
              <a:off x="124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49" name="Rectangle 17"/>
            <p:cNvSpPr>
              <a:spLocks noChangeArrowheads="1"/>
            </p:cNvSpPr>
            <p:nvPr userDrawn="1"/>
          </p:nvSpPr>
          <p:spPr bwMode="hidden">
            <a:xfrm>
              <a:off x="134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50" name="Rectangle 18"/>
            <p:cNvSpPr>
              <a:spLocks noChangeArrowheads="1"/>
            </p:cNvSpPr>
            <p:nvPr userDrawn="1"/>
          </p:nvSpPr>
          <p:spPr bwMode="hidden">
            <a:xfrm>
              <a:off x="144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51" name="Rectangle 19"/>
            <p:cNvSpPr>
              <a:spLocks noChangeArrowheads="1"/>
            </p:cNvSpPr>
            <p:nvPr userDrawn="1"/>
          </p:nvSpPr>
          <p:spPr bwMode="hidden">
            <a:xfrm>
              <a:off x="153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52" name="Rectangle 20"/>
            <p:cNvSpPr>
              <a:spLocks noChangeArrowheads="1"/>
            </p:cNvSpPr>
            <p:nvPr userDrawn="1"/>
          </p:nvSpPr>
          <p:spPr bwMode="hidden">
            <a:xfrm>
              <a:off x="163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53" name="Rectangle 21"/>
            <p:cNvSpPr>
              <a:spLocks noChangeArrowheads="1"/>
            </p:cNvSpPr>
            <p:nvPr userDrawn="1"/>
          </p:nvSpPr>
          <p:spPr bwMode="hidden">
            <a:xfrm>
              <a:off x="172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54" name="Rectangle 22"/>
            <p:cNvSpPr>
              <a:spLocks noChangeArrowheads="1"/>
            </p:cNvSpPr>
            <p:nvPr userDrawn="1"/>
          </p:nvSpPr>
          <p:spPr bwMode="hidden">
            <a:xfrm>
              <a:off x="182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55" name="Rectangle 23"/>
            <p:cNvSpPr>
              <a:spLocks noChangeArrowheads="1"/>
            </p:cNvSpPr>
            <p:nvPr userDrawn="1"/>
          </p:nvSpPr>
          <p:spPr bwMode="hidden">
            <a:xfrm>
              <a:off x="192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56" name="Rectangle 24"/>
            <p:cNvSpPr>
              <a:spLocks noChangeArrowheads="1"/>
            </p:cNvSpPr>
            <p:nvPr userDrawn="1"/>
          </p:nvSpPr>
          <p:spPr bwMode="hidden">
            <a:xfrm>
              <a:off x="201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57" name="Rectangle 25"/>
            <p:cNvSpPr>
              <a:spLocks noChangeArrowheads="1"/>
            </p:cNvSpPr>
            <p:nvPr userDrawn="1"/>
          </p:nvSpPr>
          <p:spPr bwMode="hidden">
            <a:xfrm>
              <a:off x="211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58" name="Rectangle 26"/>
            <p:cNvSpPr>
              <a:spLocks noChangeArrowheads="1"/>
            </p:cNvSpPr>
            <p:nvPr userDrawn="1"/>
          </p:nvSpPr>
          <p:spPr bwMode="hidden">
            <a:xfrm>
              <a:off x="220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59" name="Rectangle 27"/>
            <p:cNvSpPr>
              <a:spLocks noChangeArrowheads="1"/>
            </p:cNvSpPr>
            <p:nvPr userDrawn="1"/>
          </p:nvSpPr>
          <p:spPr bwMode="hidden">
            <a:xfrm>
              <a:off x="230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60" name="Rectangle 28"/>
            <p:cNvSpPr>
              <a:spLocks noChangeArrowheads="1"/>
            </p:cNvSpPr>
            <p:nvPr userDrawn="1"/>
          </p:nvSpPr>
          <p:spPr bwMode="hidden">
            <a:xfrm>
              <a:off x="240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61" name="Rectangle 29"/>
            <p:cNvSpPr>
              <a:spLocks noChangeArrowheads="1"/>
            </p:cNvSpPr>
            <p:nvPr userDrawn="1"/>
          </p:nvSpPr>
          <p:spPr bwMode="hidden">
            <a:xfrm>
              <a:off x="249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62" name="Rectangle 30"/>
            <p:cNvSpPr>
              <a:spLocks noChangeArrowheads="1"/>
            </p:cNvSpPr>
            <p:nvPr userDrawn="1"/>
          </p:nvSpPr>
          <p:spPr bwMode="hidden">
            <a:xfrm>
              <a:off x="259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63" name="Rectangle 31"/>
            <p:cNvSpPr>
              <a:spLocks noChangeArrowheads="1"/>
            </p:cNvSpPr>
            <p:nvPr userDrawn="1"/>
          </p:nvSpPr>
          <p:spPr bwMode="hidden">
            <a:xfrm>
              <a:off x="268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64" name="Rectangle 32"/>
            <p:cNvSpPr>
              <a:spLocks noChangeArrowheads="1"/>
            </p:cNvSpPr>
            <p:nvPr userDrawn="1"/>
          </p:nvSpPr>
          <p:spPr bwMode="hidden">
            <a:xfrm>
              <a:off x="278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65" name="Rectangle 33"/>
            <p:cNvSpPr>
              <a:spLocks noChangeArrowheads="1"/>
            </p:cNvSpPr>
            <p:nvPr userDrawn="1"/>
          </p:nvSpPr>
          <p:spPr bwMode="hidden">
            <a:xfrm>
              <a:off x="288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66" name="Rectangle 34"/>
            <p:cNvSpPr>
              <a:spLocks noChangeArrowheads="1"/>
            </p:cNvSpPr>
            <p:nvPr userDrawn="1"/>
          </p:nvSpPr>
          <p:spPr bwMode="hidden">
            <a:xfrm>
              <a:off x="297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67" name="Rectangle 35"/>
            <p:cNvSpPr>
              <a:spLocks noChangeArrowheads="1"/>
            </p:cNvSpPr>
            <p:nvPr userDrawn="1"/>
          </p:nvSpPr>
          <p:spPr bwMode="hidden">
            <a:xfrm>
              <a:off x="307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68" name="Rectangle 36"/>
            <p:cNvSpPr>
              <a:spLocks noChangeArrowheads="1"/>
            </p:cNvSpPr>
            <p:nvPr userDrawn="1"/>
          </p:nvSpPr>
          <p:spPr bwMode="hidden">
            <a:xfrm>
              <a:off x="316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69" name="Rectangle 37"/>
            <p:cNvSpPr>
              <a:spLocks noChangeArrowheads="1"/>
            </p:cNvSpPr>
            <p:nvPr userDrawn="1"/>
          </p:nvSpPr>
          <p:spPr bwMode="hidden">
            <a:xfrm>
              <a:off x="326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70" name="Rectangle 38"/>
            <p:cNvSpPr>
              <a:spLocks noChangeArrowheads="1"/>
            </p:cNvSpPr>
            <p:nvPr userDrawn="1"/>
          </p:nvSpPr>
          <p:spPr bwMode="hidden">
            <a:xfrm>
              <a:off x="336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71" name="Rectangle 39"/>
            <p:cNvSpPr>
              <a:spLocks noChangeArrowheads="1"/>
            </p:cNvSpPr>
            <p:nvPr userDrawn="1"/>
          </p:nvSpPr>
          <p:spPr bwMode="hidden">
            <a:xfrm>
              <a:off x="345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72" name="Rectangle 40"/>
            <p:cNvSpPr>
              <a:spLocks noChangeArrowheads="1"/>
            </p:cNvSpPr>
            <p:nvPr userDrawn="1"/>
          </p:nvSpPr>
          <p:spPr bwMode="hidden">
            <a:xfrm>
              <a:off x="355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73" name="Rectangle 41"/>
            <p:cNvSpPr>
              <a:spLocks noChangeArrowheads="1"/>
            </p:cNvSpPr>
            <p:nvPr userDrawn="1"/>
          </p:nvSpPr>
          <p:spPr bwMode="hidden">
            <a:xfrm>
              <a:off x="364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74" name="Rectangle 42"/>
            <p:cNvSpPr>
              <a:spLocks noChangeArrowheads="1"/>
            </p:cNvSpPr>
            <p:nvPr userDrawn="1"/>
          </p:nvSpPr>
          <p:spPr bwMode="hidden">
            <a:xfrm>
              <a:off x="374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75" name="Rectangle 43"/>
            <p:cNvSpPr>
              <a:spLocks noChangeArrowheads="1"/>
            </p:cNvSpPr>
            <p:nvPr userDrawn="1"/>
          </p:nvSpPr>
          <p:spPr bwMode="hidden">
            <a:xfrm>
              <a:off x="384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76" name="Rectangle 44"/>
            <p:cNvSpPr>
              <a:spLocks noChangeArrowheads="1"/>
            </p:cNvSpPr>
            <p:nvPr userDrawn="1"/>
          </p:nvSpPr>
          <p:spPr bwMode="hidden">
            <a:xfrm>
              <a:off x="393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77" name="Rectangle 45"/>
            <p:cNvSpPr>
              <a:spLocks noChangeArrowheads="1"/>
            </p:cNvSpPr>
            <p:nvPr userDrawn="1"/>
          </p:nvSpPr>
          <p:spPr bwMode="hidden">
            <a:xfrm>
              <a:off x="403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78" name="Rectangle 46"/>
            <p:cNvSpPr>
              <a:spLocks noChangeArrowheads="1"/>
            </p:cNvSpPr>
            <p:nvPr userDrawn="1"/>
          </p:nvSpPr>
          <p:spPr bwMode="hidden">
            <a:xfrm>
              <a:off x="412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79" name="Rectangle 47"/>
            <p:cNvSpPr>
              <a:spLocks noChangeArrowheads="1"/>
            </p:cNvSpPr>
            <p:nvPr userDrawn="1"/>
          </p:nvSpPr>
          <p:spPr bwMode="hidden">
            <a:xfrm>
              <a:off x="422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80" name="Rectangle 48"/>
            <p:cNvSpPr>
              <a:spLocks noChangeArrowheads="1"/>
            </p:cNvSpPr>
            <p:nvPr userDrawn="1"/>
          </p:nvSpPr>
          <p:spPr bwMode="hidden">
            <a:xfrm>
              <a:off x="432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81" name="Rectangle 49"/>
            <p:cNvSpPr>
              <a:spLocks noChangeArrowheads="1"/>
            </p:cNvSpPr>
            <p:nvPr userDrawn="1"/>
          </p:nvSpPr>
          <p:spPr bwMode="hidden">
            <a:xfrm>
              <a:off x="441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82" name="Rectangle 50"/>
            <p:cNvSpPr>
              <a:spLocks noChangeArrowheads="1"/>
            </p:cNvSpPr>
            <p:nvPr userDrawn="1"/>
          </p:nvSpPr>
          <p:spPr bwMode="hidden">
            <a:xfrm>
              <a:off x="451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83" name="Rectangle 51"/>
            <p:cNvSpPr>
              <a:spLocks noChangeArrowheads="1"/>
            </p:cNvSpPr>
            <p:nvPr userDrawn="1"/>
          </p:nvSpPr>
          <p:spPr bwMode="hidden">
            <a:xfrm>
              <a:off x="460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84" name="Rectangle 52"/>
            <p:cNvSpPr>
              <a:spLocks noChangeArrowheads="1"/>
            </p:cNvSpPr>
            <p:nvPr userDrawn="1"/>
          </p:nvSpPr>
          <p:spPr bwMode="hidden">
            <a:xfrm>
              <a:off x="470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85" name="Rectangle 53"/>
            <p:cNvSpPr>
              <a:spLocks noChangeArrowheads="1"/>
            </p:cNvSpPr>
            <p:nvPr userDrawn="1"/>
          </p:nvSpPr>
          <p:spPr bwMode="hidden">
            <a:xfrm>
              <a:off x="480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86" name="Rectangle 54"/>
            <p:cNvSpPr>
              <a:spLocks noChangeArrowheads="1"/>
            </p:cNvSpPr>
            <p:nvPr userDrawn="1"/>
          </p:nvSpPr>
          <p:spPr bwMode="hidden">
            <a:xfrm>
              <a:off x="489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87" name="Rectangle 55"/>
            <p:cNvSpPr>
              <a:spLocks noChangeArrowheads="1"/>
            </p:cNvSpPr>
            <p:nvPr userDrawn="1"/>
          </p:nvSpPr>
          <p:spPr bwMode="hidden">
            <a:xfrm>
              <a:off x="499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88" name="Rectangle 56"/>
            <p:cNvSpPr>
              <a:spLocks noChangeArrowheads="1"/>
            </p:cNvSpPr>
            <p:nvPr userDrawn="1"/>
          </p:nvSpPr>
          <p:spPr bwMode="hidden">
            <a:xfrm>
              <a:off x="508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89" name="Rectangle 57"/>
            <p:cNvSpPr>
              <a:spLocks noChangeArrowheads="1"/>
            </p:cNvSpPr>
            <p:nvPr userDrawn="1"/>
          </p:nvSpPr>
          <p:spPr bwMode="hidden">
            <a:xfrm>
              <a:off x="518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90" name="Rectangle 58"/>
            <p:cNvSpPr>
              <a:spLocks noChangeArrowheads="1"/>
            </p:cNvSpPr>
            <p:nvPr userDrawn="1"/>
          </p:nvSpPr>
          <p:spPr bwMode="hidden">
            <a:xfrm>
              <a:off x="5280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91" name="Rectangle 59"/>
            <p:cNvSpPr>
              <a:spLocks noChangeArrowheads="1"/>
            </p:cNvSpPr>
            <p:nvPr userDrawn="1"/>
          </p:nvSpPr>
          <p:spPr bwMode="hidden">
            <a:xfrm>
              <a:off x="5376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92" name="Rectangle 60"/>
            <p:cNvSpPr>
              <a:spLocks noChangeArrowheads="1"/>
            </p:cNvSpPr>
            <p:nvPr userDrawn="1"/>
          </p:nvSpPr>
          <p:spPr bwMode="hidden">
            <a:xfrm>
              <a:off x="5472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93" name="Rectangle 61"/>
            <p:cNvSpPr>
              <a:spLocks noChangeArrowheads="1"/>
            </p:cNvSpPr>
            <p:nvPr userDrawn="1"/>
          </p:nvSpPr>
          <p:spPr bwMode="hidden">
            <a:xfrm>
              <a:off x="5568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94" name="Rectangle 62"/>
            <p:cNvSpPr>
              <a:spLocks noChangeArrowheads="1"/>
            </p:cNvSpPr>
            <p:nvPr userDrawn="1"/>
          </p:nvSpPr>
          <p:spPr bwMode="hidden">
            <a:xfrm>
              <a:off x="5664" y="6"/>
              <a:ext cx="48" cy="432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95" name="Rectangle 63"/>
            <p:cNvSpPr>
              <a:spLocks noChangeArrowheads="1"/>
            </p:cNvSpPr>
            <p:nvPr userDrawn="1"/>
          </p:nvSpPr>
          <p:spPr bwMode="hidden">
            <a:xfrm>
              <a:off x="431" y="0"/>
              <a:ext cx="5331" cy="4320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120896" name="Rectangle 64"/>
            <p:cNvSpPr>
              <a:spLocks noChangeArrowheads="1"/>
            </p:cNvSpPr>
            <p:nvPr userDrawn="1"/>
          </p:nvSpPr>
          <p:spPr bwMode="blackGray">
            <a:xfrm>
              <a:off x="0" y="1081"/>
              <a:ext cx="4378" cy="47"/>
            </a:xfrm>
            <a:prstGeom prst="rect">
              <a:avLst/>
            </a:prstGeom>
            <a:solidFill>
              <a:schemeClr val="hlink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120897" name="Rectangle 65"/>
          <p:cNvSpPr>
            <a:spLocks noGrp="1" noChangeArrowheads="1"/>
          </p:cNvSpPr>
          <p:nvPr>
            <p:ph type="title"/>
          </p:nvPr>
        </p:nvSpPr>
        <p:spPr bwMode="auto">
          <a:xfrm>
            <a:off x="871538" y="192088"/>
            <a:ext cx="8162925" cy="143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sp>
        <p:nvSpPr>
          <p:cNvPr id="120898" name="Rectangle 66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1905000"/>
            <a:ext cx="8110537" cy="419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120899" name="Rectangle 6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52525" y="62865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nl-NL"/>
          </a:p>
        </p:txBody>
      </p:sp>
      <p:sp>
        <p:nvSpPr>
          <p:cNvPr id="120900" name="Rectangle 6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90925" y="62865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nl-NL"/>
          </a:p>
        </p:txBody>
      </p:sp>
      <p:sp>
        <p:nvSpPr>
          <p:cNvPr id="120901" name="Rectangle 6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9925" y="62865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3B1F9D1C-EFF6-4987-83E0-83E75C623B45}" type="slidenum">
              <a:rPr lang="nl-NL"/>
              <a:pPr/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randomBar/>
  </p:transition>
  <p:txStyles>
    <p:titleStyle>
      <a:lvl1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Verdan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0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85000"/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gif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gif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gif"/><Relationship Id="rId4" Type="http://schemas.openxmlformats.org/officeDocument/2006/relationships/image" Target="../media/image31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7.png"/><Relationship Id="rId10" Type="http://schemas.openxmlformats.org/officeDocument/2006/relationships/image" Target="../media/image6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1" name="Freeform 11"/>
          <p:cNvSpPr>
            <a:spLocks/>
          </p:cNvSpPr>
          <p:nvPr/>
        </p:nvSpPr>
        <p:spPr bwMode="auto">
          <a:xfrm>
            <a:off x="5795963" y="1844675"/>
            <a:ext cx="1771650" cy="2946400"/>
          </a:xfrm>
          <a:custGeom>
            <a:avLst/>
            <a:gdLst>
              <a:gd name="T0" fmla="*/ 986 w 2231"/>
              <a:gd name="T1" fmla="*/ 298 h 3712"/>
              <a:gd name="T2" fmla="*/ 1043 w 2231"/>
              <a:gd name="T3" fmla="*/ 597 h 3712"/>
              <a:gd name="T4" fmla="*/ 1089 w 2231"/>
              <a:gd name="T5" fmla="*/ 745 h 3712"/>
              <a:gd name="T6" fmla="*/ 1144 w 2231"/>
              <a:gd name="T7" fmla="*/ 889 h 3712"/>
              <a:gd name="T8" fmla="*/ 1208 w 2231"/>
              <a:gd name="T9" fmla="*/ 1032 h 3712"/>
              <a:gd name="T10" fmla="*/ 1281 w 2231"/>
              <a:gd name="T11" fmla="*/ 1167 h 3712"/>
              <a:gd name="T12" fmla="*/ 1361 w 2231"/>
              <a:gd name="T13" fmla="*/ 1298 h 3712"/>
              <a:gd name="T14" fmla="*/ 1446 w 2231"/>
              <a:gd name="T15" fmla="*/ 1420 h 3712"/>
              <a:gd name="T16" fmla="*/ 1526 w 2231"/>
              <a:gd name="T17" fmla="*/ 1465 h 3712"/>
              <a:gd name="T18" fmla="*/ 1594 w 2231"/>
              <a:gd name="T19" fmla="*/ 1385 h 3712"/>
              <a:gd name="T20" fmla="*/ 1670 w 2231"/>
              <a:gd name="T21" fmla="*/ 1311 h 3712"/>
              <a:gd name="T22" fmla="*/ 1752 w 2231"/>
              <a:gd name="T23" fmla="*/ 1247 h 3712"/>
              <a:gd name="T24" fmla="*/ 1841 w 2231"/>
              <a:gd name="T25" fmla="*/ 1188 h 3712"/>
              <a:gd name="T26" fmla="*/ 1933 w 2231"/>
              <a:gd name="T27" fmla="*/ 1134 h 3712"/>
              <a:gd name="T28" fmla="*/ 1925 w 2231"/>
              <a:gd name="T29" fmla="*/ 1233 h 3712"/>
              <a:gd name="T30" fmla="*/ 1805 w 2231"/>
              <a:gd name="T31" fmla="*/ 1319 h 3712"/>
              <a:gd name="T32" fmla="*/ 1741 w 2231"/>
              <a:gd name="T33" fmla="*/ 1382 h 3712"/>
              <a:gd name="T34" fmla="*/ 1636 w 2231"/>
              <a:gd name="T35" fmla="*/ 1526 h 3712"/>
              <a:gd name="T36" fmla="*/ 1564 w 2231"/>
              <a:gd name="T37" fmla="*/ 1691 h 3712"/>
              <a:gd name="T38" fmla="*/ 1535 w 2231"/>
              <a:gd name="T39" fmla="*/ 2026 h 3712"/>
              <a:gd name="T40" fmla="*/ 1577 w 2231"/>
              <a:gd name="T41" fmla="*/ 2169 h 3712"/>
              <a:gd name="T42" fmla="*/ 1648 w 2231"/>
              <a:gd name="T43" fmla="*/ 2305 h 3712"/>
              <a:gd name="T44" fmla="*/ 1737 w 2231"/>
              <a:gd name="T45" fmla="*/ 2440 h 3712"/>
              <a:gd name="T46" fmla="*/ 1838 w 2231"/>
              <a:gd name="T47" fmla="*/ 2579 h 3712"/>
              <a:gd name="T48" fmla="*/ 1940 w 2231"/>
              <a:gd name="T49" fmla="*/ 2722 h 3712"/>
              <a:gd name="T50" fmla="*/ 2039 w 2231"/>
              <a:gd name="T51" fmla="*/ 2872 h 3712"/>
              <a:gd name="T52" fmla="*/ 2100 w 2231"/>
              <a:gd name="T53" fmla="*/ 2978 h 3712"/>
              <a:gd name="T54" fmla="*/ 2172 w 2231"/>
              <a:gd name="T55" fmla="*/ 3153 h 3712"/>
              <a:gd name="T56" fmla="*/ 2231 w 2231"/>
              <a:gd name="T57" fmla="*/ 3484 h 3712"/>
              <a:gd name="T58" fmla="*/ 2208 w 2231"/>
              <a:gd name="T59" fmla="*/ 3697 h 3712"/>
              <a:gd name="T60" fmla="*/ 2132 w 2231"/>
              <a:gd name="T61" fmla="*/ 3687 h 3712"/>
              <a:gd name="T62" fmla="*/ 2062 w 2231"/>
              <a:gd name="T63" fmla="*/ 3604 h 3712"/>
              <a:gd name="T64" fmla="*/ 1999 w 2231"/>
              <a:gd name="T65" fmla="*/ 3499 h 3712"/>
              <a:gd name="T66" fmla="*/ 1936 w 2231"/>
              <a:gd name="T67" fmla="*/ 3315 h 3712"/>
              <a:gd name="T68" fmla="*/ 1864 w 2231"/>
              <a:gd name="T69" fmla="*/ 3104 h 3712"/>
              <a:gd name="T70" fmla="*/ 1817 w 2231"/>
              <a:gd name="T71" fmla="*/ 2999 h 3712"/>
              <a:gd name="T72" fmla="*/ 1765 w 2231"/>
              <a:gd name="T73" fmla="*/ 2897 h 3712"/>
              <a:gd name="T74" fmla="*/ 1712 w 2231"/>
              <a:gd name="T75" fmla="*/ 2794 h 3712"/>
              <a:gd name="T76" fmla="*/ 1655 w 2231"/>
              <a:gd name="T77" fmla="*/ 2693 h 3712"/>
              <a:gd name="T78" fmla="*/ 1602 w 2231"/>
              <a:gd name="T79" fmla="*/ 2590 h 3712"/>
              <a:gd name="T80" fmla="*/ 1549 w 2231"/>
              <a:gd name="T81" fmla="*/ 2488 h 3712"/>
              <a:gd name="T82" fmla="*/ 1488 w 2231"/>
              <a:gd name="T83" fmla="*/ 2351 h 3712"/>
              <a:gd name="T84" fmla="*/ 1292 w 2231"/>
              <a:gd name="T85" fmla="*/ 2275 h 3712"/>
              <a:gd name="T86" fmla="*/ 541 w 2231"/>
              <a:gd name="T87" fmla="*/ 2328 h 3712"/>
              <a:gd name="T88" fmla="*/ 298 w 2231"/>
              <a:gd name="T89" fmla="*/ 2414 h 3712"/>
              <a:gd name="T90" fmla="*/ 134 w 2231"/>
              <a:gd name="T91" fmla="*/ 2505 h 3712"/>
              <a:gd name="T92" fmla="*/ 28 w 2231"/>
              <a:gd name="T93" fmla="*/ 2575 h 3712"/>
              <a:gd name="T94" fmla="*/ 76 w 2231"/>
              <a:gd name="T95" fmla="*/ 2480 h 3712"/>
              <a:gd name="T96" fmla="*/ 195 w 2231"/>
              <a:gd name="T97" fmla="*/ 2406 h 3712"/>
              <a:gd name="T98" fmla="*/ 321 w 2231"/>
              <a:gd name="T99" fmla="*/ 2338 h 3712"/>
              <a:gd name="T100" fmla="*/ 450 w 2231"/>
              <a:gd name="T101" fmla="*/ 2277 h 3712"/>
              <a:gd name="T102" fmla="*/ 581 w 2231"/>
              <a:gd name="T103" fmla="*/ 2222 h 3712"/>
              <a:gd name="T104" fmla="*/ 853 w 2231"/>
              <a:gd name="T105" fmla="*/ 2144 h 3712"/>
              <a:gd name="T106" fmla="*/ 1227 w 2231"/>
              <a:gd name="T107" fmla="*/ 2108 h 3712"/>
              <a:gd name="T108" fmla="*/ 1389 w 2231"/>
              <a:gd name="T109" fmla="*/ 1878 h 3712"/>
              <a:gd name="T110" fmla="*/ 1435 w 2231"/>
              <a:gd name="T111" fmla="*/ 1632 h 3712"/>
              <a:gd name="T112" fmla="*/ 1311 w 2231"/>
              <a:gd name="T113" fmla="*/ 1530 h 3712"/>
              <a:gd name="T114" fmla="*/ 1227 w 2231"/>
              <a:gd name="T115" fmla="*/ 1406 h 3712"/>
              <a:gd name="T116" fmla="*/ 1155 w 2231"/>
              <a:gd name="T117" fmla="*/ 1252 h 3712"/>
              <a:gd name="T118" fmla="*/ 1091 w 2231"/>
              <a:gd name="T119" fmla="*/ 1076 h 3712"/>
              <a:gd name="T120" fmla="*/ 1039 w 2231"/>
              <a:gd name="T121" fmla="*/ 887 h 3712"/>
              <a:gd name="T122" fmla="*/ 963 w 2231"/>
              <a:gd name="T123" fmla="*/ 501 h 3712"/>
              <a:gd name="T124" fmla="*/ 933 w 2231"/>
              <a:gd name="T125" fmla="*/ 0 h 37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31" h="3712">
                <a:moveTo>
                  <a:pt x="984" y="5"/>
                </a:moveTo>
                <a:lnTo>
                  <a:pt x="978" y="199"/>
                </a:lnTo>
                <a:lnTo>
                  <a:pt x="986" y="298"/>
                </a:lnTo>
                <a:lnTo>
                  <a:pt x="999" y="397"/>
                </a:lnTo>
                <a:lnTo>
                  <a:pt x="1018" y="496"/>
                </a:lnTo>
                <a:lnTo>
                  <a:pt x="1043" y="597"/>
                </a:lnTo>
                <a:lnTo>
                  <a:pt x="1056" y="646"/>
                </a:lnTo>
                <a:lnTo>
                  <a:pt x="1072" y="695"/>
                </a:lnTo>
                <a:lnTo>
                  <a:pt x="1089" y="745"/>
                </a:lnTo>
                <a:lnTo>
                  <a:pt x="1106" y="792"/>
                </a:lnTo>
                <a:lnTo>
                  <a:pt x="1125" y="842"/>
                </a:lnTo>
                <a:lnTo>
                  <a:pt x="1144" y="889"/>
                </a:lnTo>
                <a:lnTo>
                  <a:pt x="1165" y="937"/>
                </a:lnTo>
                <a:lnTo>
                  <a:pt x="1186" y="984"/>
                </a:lnTo>
                <a:lnTo>
                  <a:pt x="1208" y="1032"/>
                </a:lnTo>
                <a:lnTo>
                  <a:pt x="1231" y="1077"/>
                </a:lnTo>
                <a:lnTo>
                  <a:pt x="1256" y="1123"/>
                </a:lnTo>
                <a:lnTo>
                  <a:pt x="1281" y="1167"/>
                </a:lnTo>
                <a:lnTo>
                  <a:pt x="1307" y="1212"/>
                </a:lnTo>
                <a:lnTo>
                  <a:pt x="1334" y="1254"/>
                </a:lnTo>
                <a:lnTo>
                  <a:pt x="1361" y="1298"/>
                </a:lnTo>
                <a:lnTo>
                  <a:pt x="1389" y="1340"/>
                </a:lnTo>
                <a:lnTo>
                  <a:pt x="1418" y="1380"/>
                </a:lnTo>
                <a:lnTo>
                  <a:pt x="1446" y="1420"/>
                </a:lnTo>
                <a:lnTo>
                  <a:pt x="1476" y="1458"/>
                </a:lnTo>
                <a:lnTo>
                  <a:pt x="1507" y="1496"/>
                </a:lnTo>
                <a:lnTo>
                  <a:pt x="1526" y="1465"/>
                </a:lnTo>
                <a:lnTo>
                  <a:pt x="1547" y="1439"/>
                </a:lnTo>
                <a:lnTo>
                  <a:pt x="1570" y="1410"/>
                </a:lnTo>
                <a:lnTo>
                  <a:pt x="1594" y="1385"/>
                </a:lnTo>
                <a:lnTo>
                  <a:pt x="1617" y="1359"/>
                </a:lnTo>
                <a:lnTo>
                  <a:pt x="1644" y="1336"/>
                </a:lnTo>
                <a:lnTo>
                  <a:pt x="1670" y="1311"/>
                </a:lnTo>
                <a:lnTo>
                  <a:pt x="1697" y="1288"/>
                </a:lnTo>
                <a:lnTo>
                  <a:pt x="1724" y="1268"/>
                </a:lnTo>
                <a:lnTo>
                  <a:pt x="1752" y="1247"/>
                </a:lnTo>
                <a:lnTo>
                  <a:pt x="1781" y="1226"/>
                </a:lnTo>
                <a:lnTo>
                  <a:pt x="1811" y="1207"/>
                </a:lnTo>
                <a:lnTo>
                  <a:pt x="1841" y="1188"/>
                </a:lnTo>
                <a:lnTo>
                  <a:pt x="1870" y="1169"/>
                </a:lnTo>
                <a:lnTo>
                  <a:pt x="1900" y="1152"/>
                </a:lnTo>
                <a:lnTo>
                  <a:pt x="1933" y="1134"/>
                </a:lnTo>
                <a:lnTo>
                  <a:pt x="2033" y="1186"/>
                </a:lnTo>
                <a:lnTo>
                  <a:pt x="1978" y="1207"/>
                </a:lnTo>
                <a:lnTo>
                  <a:pt x="1925" y="1233"/>
                </a:lnTo>
                <a:lnTo>
                  <a:pt x="1876" y="1264"/>
                </a:lnTo>
                <a:lnTo>
                  <a:pt x="1828" y="1300"/>
                </a:lnTo>
                <a:lnTo>
                  <a:pt x="1805" y="1319"/>
                </a:lnTo>
                <a:lnTo>
                  <a:pt x="1783" y="1338"/>
                </a:lnTo>
                <a:lnTo>
                  <a:pt x="1762" y="1359"/>
                </a:lnTo>
                <a:lnTo>
                  <a:pt x="1741" y="1382"/>
                </a:lnTo>
                <a:lnTo>
                  <a:pt x="1703" y="1427"/>
                </a:lnTo>
                <a:lnTo>
                  <a:pt x="1667" y="1475"/>
                </a:lnTo>
                <a:lnTo>
                  <a:pt x="1636" y="1526"/>
                </a:lnTo>
                <a:lnTo>
                  <a:pt x="1608" y="1581"/>
                </a:lnTo>
                <a:lnTo>
                  <a:pt x="1583" y="1636"/>
                </a:lnTo>
                <a:lnTo>
                  <a:pt x="1564" y="1691"/>
                </a:lnTo>
                <a:lnTo>
                  <a:pt x="1535" y="1807"/>
                </a:lnTo>
                <a:lnTo>
                  <a:pt x="1526" y="1925"/>
                </a:lnTo>
                <a:lnTo>
                  <a:pt x="1535" y="2026"/>
                </a:lnTo>
                <a:lnTo>
                  <a:pt x="1545" y="2073"/>
                </a:lnTo>
                <a:lnTo>
                  <a:pt x="1560" y="2121"/>
                </a:lnTo>
                <a:lnTo>
                  <a:pt x="1577" y="2169"/>
                </a:lnTo>
                <a:lnTo>
                  <a:pt x="1598" y="2214"/>
                </a:lnTo>
                <a:lnTo>
                  <a:pt x="1621" y="2260"/>
                </a:lnTo>
                <a:lnTo>
                  <a:pt x="1648" y="2305"/>
                </a:lnTo>
                <a:lnTo>
                  <a:pt x="1674" y="2351"/>
                </a:lnTo>
                <a:lnTo>
                  <a:pt x="1705" y="2397"/>
                </a:lnTo>
                <a:lnTo>
                  <a:pt x="1737" y="2440"/>
                </a:lnTo>
                <a:lnTo>
                  <a:pt x="1769" y="2486"/>
                </a:lnTo>
                <a:lnTo>
                  <a:pt x="1802" y="2532"/>
                </a:lnTo>
                <a:lnTo>
                  <a:pt x="1838" y="2579"/>
                </a:lnTo>
                <a:lnTo>
                  <a:pt x="1872" y="2625"/>
                </a:lnTo>
                <a:lnTo>
                  <a:pt x="1906" y="2672"/>
                </a:lnTo>
                <a:lnTo>
                  <a:pt x="1940" y="2722"/>
                </a:lnTo>
                <a:lnTo>
                  <a:pt x="1975" y="2769"/>
                </a:lnTo>
                <a:lnTo>
                  <a:pt x="2007" y="2820"/>
                </a:lnTo>
                <a:lnTo>
                  <a:pt x="2039" y="2872"/>
                </a:lnTo>
                <a:lnTo>
                  <a:pt x="2054" y="2898"/>
                </a:lnTo>
                <a:lnTo>
                  <a:pt x="2070" y="2925"/>
                </a:lnTo>
                <a:lnTo>
                  <a:pt x="2100" y="2978"/>
                </a:lnTo>
                <a:lnTo>
                  <a:pt x="2127" y="3035"/>
                </a:lnTo>
                <a:lnTo>
                  <a:pt x="2151" y="3092"/>
                </a:lnTo>
                <a:lnTo>
                  <a:pt x="2172" y="3153"/>
                </a:lnTo>
                <a:lnTo>
                  <a:pt x="2191" y="3214"/>
                </a:lnTo>
                <a:lnTo>
                  <a:pt x="2220" y="3345"/>
                </a:lnTo>
                <a:lnTo>
                  <a:pt x="2231" y="3484"/>
                </a:lnTo>
                <a:lnTo>
                  <a:pt x="2225" y="3634"/>
                </a:lnTo>
                <a:lnTo>
                  <a:pt x="2220" y="3672"/>
                </a:lnTo>
                <a:lnTo>
                  <a:pt x="2208" y="3697"/>
                </a:lnTo>
                <a:lnTo>
                  <a:pt x="2193" y="3710"/>
                </a:lnTo>
                <a:lnTo>
                  <a:pt x="2176" y="3712"/>
                </a:lnTo>
                <a:lnTo>
                  <a:pt x="2132" y="3687"/>
                </a:lnTo>
                <a:lnTo>
                  <a:pt x="2109" y="3664"/>
                </a:lnTo>
                <a:lnTo>
                  <a:pt x="2087" y="3636"/>
                </a:lnTo>
                <a:lnTo>
                  <a:pt x="2062" y="3604"/>
                </a:lnTo>
                <a:lnTo>
                  <a:pt x="2039" y="3569"/>
                </a:lnTo>
                <a:lnTo>
                  <a:pt x="2018" y="3533"/>
                </a:lnTo>
                <a:lnTo>
                  <a:pt x="1999" y="3499"/>
                </a:lnTo>
                <a:lnTo>
                  <a:pt x="1969" y="3434"/>
                </a:lnTo>
                <a:lnTo>
                  <a:pt x="1954" y="3389"/>
                </a:lnTo>
                <a:lnTo>
                  <a:pt x="1936" y="3315"/>
                </a:lnTo>
                <a:lnTo>
                  <a:pt x="1916" y="3244"/>
                </a:lnTo>
                <a:lnTo>
                  <a:pt x="1893" y="3172"/>
                </a:lnTo>
                <a:lnTo>
                  <a:pt x="1864" y="3104"/>
                </a:lnTo>
                <a:lnTo>
                  <a:pt x="1849" y="3068"/>
                </a:lnTo>
                <a:lnTo>
                  <a:pt x="1834" y="3033"/>
                </a:lnTo>
                <a:lnTo>
                  <a:pt x="1817" y="2999"/>
                </a:lnTo>
                <a:lnTo>
                  <a:pt x="1800" y="2965"/>
                </a:lnTo>
                <a:lnTo>
                  <a:pt x="1783" y="2931"/>
                </a:lnTo>
                <a:lnTo>
                  <a:pt x="1765" y="2897"/>
                </a:lnTo>
                <a:lnTo>
                  <a:pt x="1748" y="2862"/>
                </a:lnTo>
                <a:lnTo>
                  <a:pt x="1729" y="2828"/>
                </a:lnTo>
                <a:lnTo>
                  <a:pt x="1712" y="2794"/>
                </a:lnTo>
                <a:lnTo>
                  <a:pt x="1693" y="2762"/>
                </a:lnTo>
                <a:lnTo>
                  <a:pt x="1674" y="2727"/>
                </a:lnTo>
                <a:lnTo>
                  <a:pt x="1655" y="2693"/>
                </a:lnTo>
                <a:lnTo>
                  <a:pt x="1638" y="2659"/>
                </a:lnTo>
                <a:lnTo>
                  <a:pt x="1619" y="2625"/>
                </a:lnTo>
                <a:lnTo>
                  <a:pt x="1602" y="2590"/>
                </a:lnTo>
                <a:lnTo>
                  <a:pt x="1583" y="2556"/>
                </a:lnTo>
                <a:lnTo>
                  <a:pt x="1566" y="2522"/>
                </a:lnTo>
                <a:lnTo>
                  <a:pt x="1549" y="2488"/>
                </a:lnTo>
                <a:lnTo>
                  <a:pt x="1534" y="2454"/>
                </a:lnTo>
                <a:lnTo>
                  <a:pt x="1518" y="2419"/>
                </a:lnTo>
                <a:lnTo>
                  <a:pt x="1488" y="2351"/>
                </a:lnTo>
                <a:lnTo>
                  <a:pt x="1461" y="2281"/>
                </a:lnTo>
                <a:lnTo>
                  <a:pt x="1385" y="2284"/>
                </a:lnTo>
                <a:lnTo>
                  <a:pt x="1292" y="2275"/>
                </a:lnTo>
                <a:lnTo>
                  <a:pt x="1195" y="2262"/>
                </a:lnTo>
                <a:lnTo>
                  <a:pt x="1108" y="2260"/>
                </a:lnTo>
                <a:lnTo>
                  <a:pt x="541" y="2328"/>
                </a:lnTo>
                <a:lnTo>
                  <a:pt x="420" y="2364"/>
                </a:lnTo>
                <a:lnTo>
                  <a:pt x="359" y="2387"/>
                </a:lnTo>
                <a:lnTo>
                  <a:pt x="298" y="2414"/>
                </a:lnTo>
                <a:lnTo>
                  <a:pt x="233" y="2446"/>
                </a:lnTo>
                <a:lnTo>
                  <a:pt x="169" y="2484"/>
                </a:lnTo>
                <a:lnTo>
                  <a:pt x="134" y="2505"/>
                </a:lnTo>
                <a:lnTo>
                  <a:pt x="100" y="2526"/>
                </a:lnTo>
                <a:lnTo>
                  <a:pt x="64" y="2551"/>
                </a:lnTo>
                <a:lnTo>
                  <a:pt x="28" y="2575"/>
                </a:lnTo>
                <a:lnTo>
                  <a:pt x="0" y="2533"/>
                </a:lnTo>
                <a:lnTo>
                  <a:pt x="38" y="2507"/>
                </a:lnTo>
                <a:lnTo>
                  <a:pt x="76" y="2480"/>
                </a:lnTo>
                <a:lnTo>
                  <a:pt x="115" y="2456"/>
                </a:lnTo>
                <a:lnTo>
                  <a:pt x="155" y="2431"/>
                </a:lnTo>
                <a:lnTo>
                  <a:pt x="195" y="2406"/>
                </a:lnTo>
                <a:lnTo>
                  <a:pt x="237" y="2383"/>
                </a:lnTo>
                <a:lnTo>
                  <a:pt x="279" y="2360"/>
                </a:lnTo>
                <a:lnTo>
                  <a:pt x="321" y="2338"/>
                </a:lnTo>
                <a:lnTo>
                  <a:pt x="363" y="2317"/>
                </a:lnTo>
                <a:lnTo>
                  <a:pt x="406" y="2296"/>
                </a:lnTo>
                <a:lnTo>
                  <a:pt x="450" y="2277"/>
                </a:lnTo>
                <a:lnTo>
                  <a:pt x="492" y="2258"/>
                </a:lnTo>
                <a:lnTo>
                  <a:pt x="537" y="2239"/>
                </a:lnTo>
                <a:lnTo>
                  <a:pt x="581" y="2222"/>
                </a:lnTo>
                <a:lnTo>
                  <a:pt x="671" y="2191"/>
                </a:lnTo>
                <a:lnTo>
                  <a:pt x="762" y="2165"/>
                </a:lnTo>
                <a:lnTo>
                  <a:pt x="853" y="2144"/>
                </a:lnTo>
                <a:lnTo>
                  <a:pt x="946" y="2127"/>
                </a:lnTo>
                <a:lnTo>
                  <a:pt x="1039" y="2115"/>
                </a:lnTo>
                <a:lnTo>
                  <a:pt x="1227" y="2108"/>
                </a:lnTo>
                <a:lnTo>
                  <a:pt x="1416" y="2125"/>
                </a:lnTo>
                <a:lnTo>
                  <a:pt x="1395" y="2001"/>
                </a:lnTo>
                <a:lnTo>
                  <a:pt x="1389" y="1878"/>
                </a:lnTo>
                <a:lnTo>
                  <a:pt x="1400" y="1752"/>
                </a:lnTo>
                <a:lnTo>
                  <a:pt x="1416" y="1691"/>
                </a:lnTo>
                <a:lnTo>
                  <a:pt x="1435" y="1632"/>
                </a:lnTo>
                <a:lnTo>
                  <a:pt x="1370" y="1591"/>
                </a:lnTo>
                <a:lnTo>
                  <a:pt x="1340" y="1562"/>
                </a:lnTo>
                <a:lnTo>
                  <a:pt x="1311" y="1530"/>
                </a:lnTo>
                <a:lnTo>
                  <a:pt x="1281" y="1492"/>
                </a:lnTo>
                <a:lnTo>
                  <a:pt x="1254" y="1450"/>
                </a:lnTo>
                <a:lnTo>
                  <a:pt x="1227" y="1406"/>
                </a:lnTo>
                <a:lnTo>
                  <a:pt x="1203" y="1357"/>
                </a:lnTo>
                <a:lnTo>
                  <a:pt x="1178" y="1306"/>
                </a:lnTo>
                <a:lnTo>
                  <a:pt x="1155" y="1252"/>
                </a:lnTo>
                <a:lnTo>
                  <a:pt x="1132" y="1195"/>
                </a:lnTo>
                <a:lnTo>
                  <a:pt x="1112" y="1136"/>
                </a:lnTo>
                <a:lnTo>
                  <a:pt x="1091" y="1076"/>
                </a:lnTo>
                <a:lnTo>
                  <a:pt x="1073" y="1015"/>
                </a:lnTo>
                <a:lnTo>
                  <a:pt x="1054" y="952"/>
                </a:lnTo>
                <a:lnTo>
                  <a:pt x="1039" y="887"/>
                </a:lnTo>
                <a:lnTo>
                  <a:pt x="1009" y="758"/>
                </a:lnTo>
                <a:lnTo>
                  <a:pt x="984" y="629"/>
                </a:lnTo>
                <a:lnTo>
                  <a:pt x="963" y="501"/>
                </a:lnTo>
                <a:lnTo>
                  <a:pt x="948" y="382"/>
                </a:lnTo>
                <a:lnTo>
                  <a:pt x="931" y="165"/>
                </a:lnTo>
                <a:lnTo>
                  <a:pt x="933" y="0"/>
                </a:lnTo>
                <a:lnTo>
                  <a:pt x="984" y="5"/>
                </a:lnTo>
                <a:lnTo>
                  <a:pt x="984" y="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22893" name="Freeform 13"/>
          <p:cNvSpPr>
            <a:spLocks/>
          </p:cNvSpPr>
          <p:nvPr/>
        </p:nvSpPr>
        <p:spPr bwMode="auto">
          <a:xfrm rot="-1696816">
            <a:off x="5724525" y="1989138"/>
            <a:ext cx="1054100" cy="1603375"/>
          </a:xfrm>
          <a:custGeom>
            <a:avLst/>
            <a:gdLst>
              <a:gd name="T0" fmla="*/ 907 w 1329"/>
              <a:gd name="T1" fmla="*/ 1961 h 2018"/>
              <a:gd name="T2" fmla="*/ 1093 w 1329"/>
              <a:gd name="T3" fmla="*/ 1777 h 2018"/>
              <a:gd name="T4" fmla="*/ 1329 w 1329"/>
              <a:gd name="T5" fmla="*/ 1311 h 2018"/>
              <a:gd name="T6" fmla="*/ 1278 w 1329"/>
              <a:gd name="T7" fmla="*/ 1119 h 2018"/>
              <a:gd name="T8" fmla="*/ 1120 w 1329"/>
              <a:gd name="T9" fmla="*/ 1100 h 2018"/>
              <a:gd name="T10" fmla="*/ 1034 w 1329"/>
              <a:gd name="T11" fmla="*/ 1127 h 2018"/>
              <a:gd name="T12" fmla="*/ 1101 w 1329"/>
              <a:gd name="T13" fmla="*/ 790 h 2018"/>
              <a:gd name="T14" fmla="*/ 1051 w 1329"/>
              <a:gd name="T15" fmla="*/ 612 h 2018"/>
              <a:gd name="T16" fmla="*/ 764 w 1329"/>
              <a:gd name="T17" fmla="*/ 707 h 2018"/>
              <a:gd name="T18" fmla="*/ 909 w 1329"/>
              <a:gd name="T19" fmla="*/ 359 h 2018"/>
              <a:gd name="T20" fmla="*/ 907 w 1329"/>
              <a:gd name="T21" fmla="*/ 135 h 2018"/>
              <a:gd name="T22" fmla="*/ 665 w 1329"/>
              <a:gd name="T23" fmla="*/ 268 h 2018"/>
              <a:gd name="T24" fmla="*/ 538 w 1329"/>
              <a:gd name="T25" fmla="*/ 7 h 2018"/>
              <a:gd name="T26" fmla="*/ 396 w 1329"/>
              <a:gd name="T27" fmla="*/ 0 h 2018"/>
              <a:gd name="T28" fmla="*/ 278 w 1329"/>
              <a:gd name="T29" fmla="*/ 184 h 2018"/>
              <a:gd name="T30" fmla="*/ 278 w 1329"/>
              <a:gd name="T31" fmla="*/ 285 h 2018"/>
              <a:gd name="T32" fmla="*/ 150 w 1329"/>
              <a:gd name="T33" fmla="*/ 311 h 2018"/>
              <a:gd name="T34" fmla="*/ 101 w 1329"/>
              <a:gd name="T35" fmla="*/ 403 h 2018"/>
              <a:gd name="T36" fmla="*/ 186 w 1329"/>
              <a:gd name="T37" fmla="*/ 730 h 2018"/>
              <a:gd name="T38" fmla="*/ 211 w 1329"/>
              <a:gd name="T39" fmla="*/ 933 h 2018"/>
              <a:gd name="T40" fmla="*/ 50 w 1329"/>
              <a:gd name="T41" fmla="*/ 918 h 2018"/>
              <a:gd name="T42" fmla="*/ 0 w 1329"/>
              <a:gd name="T43" fmla="*/ 1036 h 2018"/>
              <a:gd name="T44" fmla="*/ 84 w 1329"/>
              <a:gd name="T45" fmla="*/ 1237 h 2018"/>
              <a:gd name="T46" fmla="*/ 278 w 1329"/>
              <a:gd name="T47" fmla="*/ 1530 h 2018"/>
              <a:gd name="T48" fmla="*/ 93 w 1329"/>
              <a:gd name="T49" fmla="*/ 1648 h 2018"/>
              <a:gd name="T50" fmla="*/ 152 w 1329"/>
              <a:gd name="T51" fmla="*/ 1792 h 2018"/>
              <a:gd name="T52" fmla="*/ 580 w 1329"/>
              <a:gd name="T53" fmla="*/ 2018 h 2018"/>
              <a:gd name="T54" fmla="*/ 907 w 1329"/>
              <a:gd name="T55" fmla="*/ 1961 h 2018"/>
              <a:gd name="T56" fmla="*/ 907 w 1329"/>
              <a:gd name="T57" fmla="*/ 1961 h 2018"/>
              <a:gd name="T58" fmla="*/ 907 w 1329"/>
              <a:gd name="T59" fmla="*/ 1961 h 20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29" h="2018">
                <a:moveTo>
                  <a:pt x="907" y="1961"/>
                </a:moveTo>
                <a:lnTo>
                  <a:pt x="1093" y="1777"/>
                </a:lnTo>
                <a:lnTo>
                  <a:pt x="1329" y="1311"/>
                </a:lnTo>
                <a:lnTo>
                  <a:pt x="1278" y="1119"/>
                </a:lnTo>
                <a:lnTo>
                  <a:pt x="1120" y="1100"/>
                </a:lnTo>
                <a:lnTo>
                  <a:pt x="1034" y="1127"/>
                </a:lnTo>
                <a:lnTo>
                  <a:pt x="1101" y="790"/>
                </a:lnTo>
                <a:lnTo>
                  <a:pt x="1051" y="612"/>
                </a:lnTo>
                <a:lnTo>
                  <a:pt x="764" y="707"/>
                </a:lnTo>
                <a:lnTo>
                  <a:pt x="909" y="359"/>
                </a:lnTo>
                <a:lnTo>
                  <a:pt x="907" y="135"/>
                </a:lnTo>
                <a:lnTo>
                  <a:pt x="665" y="268"/>
                </a:lnTo>
                <a:lnTo>
                  <a:pt x="538" y="7"/>
                </a:lnTo>
                <a:lnTo>
                  <a:pt x="396" y="0"/>
                </a:lnTo>
                <a:lnTo>
                  <a:pt x="278" y="184"/>
                </a:lnTo>
                <a:lnTo>
                  <a:pt x="278" y="285"/>
                </a:lnTo>
                <a:lnTo>
                  <a:pt x="150" y="311"/>
                </a:lnTo>
                <a:lnTo>
                  <a:pt x="101" y="403"/>
                </a:lnTo>
                <a:lnTo>
                  <a:pt x="186" y="730"/>
                </a:lnTo>
                <a:lnTo>
                  <a:pt x="211" y="933"/>
                </a:lnTo>
                <a:lnTo>
                  <a:pt x="50" y="918"/>
                </a:lnTo>
                <a:lnTo>
                  <a:pt x="0" y="1036"/>
                </a:lnTo>
                <a:lnTo>
                  <a:pt x="84" y="1237"/>
                </a:lnTo>
                <a:lnTo>
                  <a:pt x="278" y="1530"/>
                </a:lnTo>
                <a:lnTo>
                  <a:pt x="93" y="1648"/>
                </a:lnTo>
                <a:lnTo>
                  <a:pt x="152" y="1792"/>
                </a:lnTo>
                <a:lnTo>
                  <a:pt x="580" y="2018"/>
                </a:lnTo>
                <a:lnTo>
                  <a:pt x="907" y="1961"/>
                </a:lnTo>
                <a:lnTo>
                  <a:pt x="907" y="1961"/>
                </a:lnTo>
                <a:lnTo>
                  <a:pt x="907" y="196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22892" name="Freeform 12"/>
          <p:cNvSpPr>
            <a:spLocks/>
          </p:cNvSpPr>
          <p:nvPr/>
        </p:nvSpPr>
        <p:spPr bwMode="auto">
          <a:xfrm>
            <a:off x="5651500" y="4149725"/>
            <a:ext cx="1541463" cy="1196975"/>
          </a:xfrm>
          <a:custGeom>
            <a:avLst/>
            <a:gdLst>
              <a:gd name="T0" fmla="*/ 1918 w 1943"/>
              <a:gd name="T1" fmla="*/ 793 h 1507"/>
              <a:gd name="T2" fmla="*/ 1616 w 1943"/>
              <a:gd name="T3" fmla="*/ 1264 h 1507"/>
              <a:gd name="T4" fmla="*/ 1412 w 1943"/>
              <a:gd name="T5" fmla="*/ 1391 h 1507"/>
              <a:gd name="T6" fmla="*/ 1321 w 1943"/>
              <a:gd name="T7" fmla="*/ 1272 h 1507"/>
              <a:gd name="T8" fmla="*/ 1302 w 1943"/>
              <a:gd name="T9" fmla="*/ 1055 h 1507"/>
              <a:gd name="T10" fmla="*/ 1026 w 1943"/>
              <a:gd name="T11" fmla="*/ 1384 h 1507"/>
              <a:gd name="T12" fmla="*/ 867 w 1943"/>
              <a:gd name="T13" fmla="*/ 1399 h 1507"/>
              <a:gd name="T14" fmla="*/ 764 w 1943"/>
              <a:gd name="T15" fmla="*/ 1156 h 1507"/>
              <a:gd name="T16" fmla="*/ 395 w 1943"/>
              <a:gd name="T17" fmla="*/ 1507 h 1507"/>
              <a:gd name="T18" fmla="*/ 321 w 1943"/>
              <a:gd name="T19" fmla="*/ 1407 h 1507"/>
              <a:gd name="T20" fmla="*/ 388 w 1943"/>
              <a:gd name="T21" fmla="*/ 1230 h 1507"/>
              <a:gd name="T22" fmla="*/ 103 w 1943"/>
              <a:gd name="T23" fmla="*/ 1264 h 1507"/>
              <a:gd name="T24" fmla="*/ 0 w 1943"/>
              <a:gd name="T25" fmla="*/ 1114 h 1507"/>
              <a:gd name="T26" fmla="*/ 59 w 1943"/>
              <a:gd name="T27" fmla="*/ 971 h 1507"/>
              <a:gd name="T28" fmla="*/ 186 w 1943"/>
              <a:gd name="T29" fmla="*/ 851 h 1507"/>
              <a:gd name="T30" fmla="*/ 133 w 1943"/>
              <a:gd name="T31" fmla="*/ 718 h 1507"/>
              <a:gd name="T32" fmla="*/ 243 w 1943"/>
              <a:gd name="T33" fmla="*/ 625 h 1507"/>
              <a:gd name="T34" fmla="*/ 673 w 1943"/>
              <a:gd name="T35" fmla="*/ 515 h 1507"/>
              <a:gd name="T36" fmla="*/ 614 w 1943"/>
              <a:gd name="T37" fmla="*/ 363 h 1507"/>
              <a:gd name="T38" fmla="*/ 764 w 1943"/>
              <a:gd name="T39" fmla="*/ 237 h 1507"/>
              <a:gd name="T40" fmla="*/ 1262 w 1943"/>
              <a:gd name="T41" fmla="*/ 270 h 1507"/>
              <a:gd name="T42" fmla="*/ 1260 w 1943"/>
              <a:gd name="T43" fmla="*/ 53 h 1507"/>
              <a:gd name="T44" fmla="*/ 1431 w 1943"/>
              <a:gd name="T45" fmla="*/ 0 h 1507"/>
              <a:gd name="T46" fmla="*/ 1834 w 1943"/>
              <a:gd name="T47" fmla="*/ 253 h 1507"/>
              <a:gd name="T48" fmla="*/ 1943 w 1943"/>
              <a:gd name="T49" fmla="*/ 523 h 1507"/>
              <a:gd name="T50" fmla="*/ 1918 w 1943"/>
              <a:gd name="T51" fmla="*/ 793 h 1507"/>
              <a:gd name="T52" fmla="*/ 1918 w 1943"/>
              <a:gd name="T53" fmla="*/ 793 h 1507"/>
              <a:gd name="T54" fmla="*/ 1918 w 1943"/>
              <a:gd name="T55" fmla="*/ 793 h 15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43" h="1507">
                <a:moveTo>
                  <a:pt x="1918" y="793"/>
                </a:moveTo>
                <a:lnTo>
                  <a:pt x="1616" y="1264"/>
                </a:lnTo>
                <a:lnTo>
                  <a:pt x="1412" y="1391"/>
                </a:lnTo>
                <a:lnTo>
                  <a:pt x="1321" y="1272"/>
                </a:lnTo>
                <a:lnTo>
                  <a:pt x="1302" y="1055"/>
                </a:lnTo>
                <a:lnTo>
                  <a:pt x="1026" y="1384"/>
                </a:lnTo>
                <a:lnTo>
                  <a:pt x="867" y="1399"/>
                </a:lnTo>
                <a:lnTo>
                  <a:pt x="764" y="1156"/>
                </a:lnTo>
                <a:lnTo>
                  <a:pt x="395" y="1507"/>
                </a:lnTo>
                <a:lnTo>
                  <a:pt x="321" y="1407"/>
                </a:lnTo>
                <a:lnTo>
                  <a:pt x="388" y="1230"/>
                </a:lnTo>
                <a:lnTo>
                  <a:pt x="103" y="1264"/>
                </a:lnTo>
                <a:lnTo>
                  <a:pt x="0" y="1114"/>
                </a:lnTo>
                <a:lnTo>
                  <a:pt x="59" y="971"/>
                </a:lnTo>
                <a:lnTo>
                  <a:pt x="186" y="851"/>
                </a:lnTo>
                <a:lnTo>
                  <a:pt x="133" y="718"/>
                </a:lnTo>
                <a:lnTo>
                  <a:pt x="243" y="625"/>
                </a:lnTo>
                <a:lnTo>
                  <a:pt x="673" y="515"/>
                </a:lnTo>
                <a:lnTo>
                  <a:pt x="614" y="363"/>
                </a:lnTo>
                <a:lnTo>
                  <a:pt x="764" y="237"/>
                </a:lnTo>
                <a:lnTo>
                  <a:pt x="1262" y="270"/>
                </a:lnTo>
                <a:lnTo>
                  <a:pt x="1260" y="53"/>
                </a:lnTo>
                <a:lnTo>
                  <a:pt x="1431" y="0"/>
                </a:lnTo>
                <a:lnTo>
                  <a:pt x="1834" y="253"/>
                </a:lnTo>
                <a:lnTo>
                  <a:pt x="1943" y="523"/>
                </a:lnTo>
                <a:lnTo>
                  <a:pt x="1918" y="793"/>
                </a:lnTo>
                <a:lnTo>
                  <a:pt x="1918" y="793"/>
                </a:lnTo>
                <a:lnTo>
                  <a:pt x="1918" y="79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s-ES"/>
          </a:p>
        </p:txBody>
      </p:sp>
      <p:pic>
        <p:nvPicPr>
          <p:cNvPr id="122894" name="Picture 14" descr="kind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2" r="12833"/>
          <a:stretch>
            <a:fillRect/>
          </a:stretch>
        </p:blipFill>
        <p:spPr bwMode="auto">
          <a:xfrm>
            <a:off x="1116013" y="2781300"/>
            <a:ext cx="3529012" cy="283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890" name="Freeform 10"/>
          <p:cNvSpPr>
            <a:spLocks/>
          </p:cNvSpPr>
          <p:nvPr/>
        </p:nvSpPr>
        <p:spPr bwMode="auto">
          <a:xfrm>
            <a:off x="6659563" y="2060575"/>
            <a:ext cx="1914525" cy="2641600"/>
          </a:xfrm>
          <a:custGeom>
            <a:avLst/>
            <a:gdLst>
              <a:gd name="T0" fmla="*/ 386 w 2412"/>
              <a:gd name="T1" fmla="*/ 2555 h 3328"/>
              <a:gd name="T2" fmla="*/ 277 w 2412"/>
              <a:gd name="T3" fmla="*/ 2325 h 3328"/>
              <a:gd name="T4" fmla="*/ 24 w 2412"/>
              <a:gd name="T5" fmla="*/ 2108 h 3328"/>
              <a:gd name="T6" fmla="*/ 0 w 2412"/>
              <a:gd name="T7" fmla="*/ 1804 h 3328"/>
              <a:gd name="T8" fmla="*/ 74 w 2412"/>
              <a:gd name="T9" fmla="*/ 1678 h 3328"/>
              <a:gd name="T10" fmla="*/ 201 w 2412"/>
              <a:gd name="T11" fmla="*/ 1644 h 3328"/>
              <a:gd name="T12" fmla="*/ 521 w 2412"/>
              <a:gd name="T13" fmla="*/ 1802 h 3328"/>
              <a:gd name="T14" fmla="*/ 580 w 2412"/>
              <a:gd name="T15" fmla="*/ 1694 h 3328"/>
              <a:gd name="T16" fmla="*/ 547 w 2412"/>
              <a:gd name="T17" fmla="*/ 935 h 3328"/>
              <a:gd name="T18" fmla="*/ 688 w 2412"/>
              <a:gd name="T19" fmla="*/ 802 h 3328"/>
              <a:gd name="T20" fmla="*/ 825 w 2412"/>
              <a:gd name="T21" fmla="*/ 901 h 3328"/>
              <a:gd name="T22" fmla="*/ 984 w 2412"/>
              <a:gd name="T23" fmla="*/ 1112 h 3328"/>
              <a:gd name="T24" fmla="*/ 1060 w 2412"/>
              <a:gd name="T25" fmla="*/ 1036 h 3328"/>
              <a:gd name="T26" fmla="*/ 1117 w 2412"/>
              <a:gd name="T27" fmla="*/ 584 h 3328"/>
              <a:gd name="T28" fmla="*/ 1277 w 2412"/>
              <a:gd name="T29" fmla="*/ 365 h 3328"/>
              <a:gd name="T30" fmla="*/ 1513 w 2412"/>
              <a:gd name="T31" fmla="*/ 466 h 3328"/>
              <a:gd name="T32" fmla="*/ 1817 w 2412"/>
              <a:gd name="T33" fmla="*/ 0 h 3328"/>
              <a:gd name="T34" fmla="*/ 1986 w 2412"/>
              <a:gd name="T35" fmla="*/ 2 h 3328"/>
              <a:gd name="T36" fmla="*/ 2060 w 2412"/>
              <a:gd name="T37" fmla="*/ 152 h 3328"/>
              <a:gd name="T38" fmla="*/ 1899 w 2412"/>
              <a:gd name="T39" fmla="*/ 466 h 3328"/>
              <a:gd name="T40" fmla="*/ 2193 w 2412"/>
              <a:gd name="T41" fmla="*/ 466 h 3328"/>
              <a:gd name="T42" fmla="*/ 2412 w 2412"/>
              <a:gd name="T43" fmla="*/ 525 h 3328"/>
              <a:gd name="T44" fmla="*/ 2387 w 2412"/>
              <a:gd name="T45" fmla="*/ 726 h 3328"/>
              <a:gd name="T46" fmla="*/ 1958 w 2412"/>
              <a:gd name="T47" fmla="*/ 962 h 3328"/>
              <a:gd name="T48" fmla="*/ 2304 w 2412"/>
              <a:gd name="T49" fmla="*/ 1104 h 3328"/>
              <a:gd name="T50" fmla="*/ 2370 w 2412"/>
              <a:gd name="T51" fmla="*/ 1342 h 3328"/>
              <a:gd name="T52" fmla="*/ 2176 w 2412"/>
              <a:gd name="T53" fmla="*/ 1534 h 3328"/>
              <a:gd name="T54" fmla="*/ 1899 w 2412"/>
              <a:gd name="T55" fmla="*/ 1678 h 3328"/>
              <a:gd name="T56" fmla="*/ 2161 w 2412"/>
              <a:gd name="T57" fmla="*/ 1844 h 3328"/>
              <a:gd name="T58" fmla="*/ 2127 w 2412"/>
              <a:gd name="T59" fmla="*/ 2114 h 3328"/>
              <a:gd name="T60" fmla="*/ 1986 w 2412"/>
              <a:gd name="T61" fmla="*/ 2420 h 3328"/>
              <a:gd name="T62" fmla="*/ 1690 w 2412"/>
              <a:gd name="T63" fmla="*/ 2560 h 3328"/>
              <a:gd name="T64" fmla="*/ 1287 w 2412"/>
              <a:gd name="T65" fmla="*/ 2619 h 3328"/>
              <a:gd name="T66" fmla="*/ 933 w 2412"/>
              <a:gd name="T67" fmla="*/ 2923 h 3328"/>
              <a:gd name="T68" fmla="*/ 623 w 2412"/>
              <a:gd name="T69" fmla="*/ 2813 h 3328"/>
              <a:gd name="T70" fmla="*/ 437 w 2412"/>
              <a:gd name="T71" fmla="*/ 2998 h 3328"/>
              <a:gd name="T72" fmla="*/ 226 w 2412"/>
              <a:gd name="T73" fmla="*/ 3328 h 3328"/>
              <a:gd name="T74" fmla="*/ 110 w 2412"/>
              <a:gd name="T75" fmla="*/ 3125 h 3328"/>
              <a:gd name="T76" fmla="*/ 386 w 2412"/>
              <a:gd name="T77" fmla="*/ 2555 h 3328"/>
              <a:gd name="T78" fmla="*/ 386 w 2412"/>
              <a:gd name="T79" fmla="*/ 2555 h 3328"/>
              <a:gd name="T80" fmla="*/ 386 w 2412"/>
              <a:gd name="T81" fmla="*/ 2555 h 33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412" h="3328">
                <a:moveTo>
                  <a:pt x="386" y="2555"/>
                </a:moveTo>
                <a:lnTo>
                  <a:pt x="277" y="2325"/>
                </a:lnTo>
                <a:lnTo>
                  <a:pt x="24" y="2108"/>
                </a:lnTo>
                <a:lnTo>
                  <a:pt x="0" y="1804"/>
                </a:lnTo>
                <a:lnTo>
                  <a:pt x="74" y="1678"/>
                </a:lnTo>
                <a:lnTo>
                  <a:pt x="201" y="1644"/>
                </a:lnTo>
                <a:lnTo>
                  <a:pt x="521" y="1802"/>
                </a:lnTo>
                <a:lnTo>
                  <a:pt x="580" y="1694"/>
                </a:lnTo>
                <a:lnTo>
                  <a:pt x="547" y="935"/>
                </a:lnTo>
                <a:lnTo>
                  <a:pt x="688" y="802"/>
                </a:lnTo>
                <a:lnTo>
                  <a:pt x="825" y="901"/>
                </a:lnTo>
                <a:lnTo>
                  <a:pt x="984" y="1112"/>
                </a:lnTo>
                <a:lnTo>
                  <a:pt x="1060" y="1036"/>
                </a:lnTo>
                <a:lnTo>
                  <a:pt x="1117" y="584"/>
                </a:lnTo>
                <a:lnTo>
                  <a:pt x="1277" y="365"/>
                </a:lnTo>
                <a:lnTo>
                  <a:pt x="1513" y="466"/>
                </a:lnTo>
                <a:lnTo>
                  <a:pt x="1817" y="0"/>
                </a:lnTo>
                <a:lnTo>
                  <a:pt x="1986" y="2"/>
                </a:lnTo>
                <a:lnTo>
                  <a:pt x="2060" y="152"/>
                </a:lnTo>
                <a:lnTo>
                  <a:pt x="1899" y="466"/>
                </a:lnTo>
                <a:lnTo>
                  <a:pt x="2193" y="466"/>
                </a:lnTo>
                <a:lnTo>
                  <a:pt x="2412" y="525"/>
                </a:lnTo>
                <a:lnTo>
                  <a:pt x="2387" y="726"/>
                </a:lnTo>
                <a:lnTo>
                  <a:pt x="1958" y="962"/>
                </a:lnTo>
                <a:lnTo>
                  <a:pt x="2304" y="1104"/>
                </a:lnTo>
                <a:lnTo>
                  <a:pt x="2370" y="1342"/>
                </a:lnTo>
                <a:lnTo>
                  <a:pt x="2176" y="1534"/>
                </a:lnTo>
                <a:lnTo>
                  <a:pt x="1899" y="1678"/>
                </a:lnTo>
                <a:lnTo>
                  <a:pt x="2161" y="1844"/>
                </a:lnTo>
                <a:lnTo>
                  <a:pt x="2127" y="2114"/>
                </a:lnTo>
                <a:lnTo>
                  <a:pt x="1986" y="2420"/>
                </a:lnTo>
                <a:lnTo>
                  <a:pt x="1690" y="2560"/>
                </a:lnTo>
                <a:lnTo>
                  <a:pt x="1287" y="2619"/>
                </a:lnTo>
                <a:lnTo>
                  <a:pt x="933" y="2923"/>
                </a:lnTo>
                <a:lnTo>
                  <a:pt x="623" y="2813"/>
                </a:lnTo>
                <a:lnTo>
                  <a:pt x="437" y="2998"/>
                </a:lnTo>
                <a:lnTo>
                  <a:pt x="226" y="3328"/>
                </a:lnTo>
                <a:lnTo>
                  <a:pt x="110" y="3125"/>
                </a:lnTo>
                <a:lnTo>
                  <a:pt x="386" y="2555"/>
                </a:lnTo>
                <a:lnTo>
                  <a:pt x="386" y="2555"/>
                </a:lnTo>
                <a:lnTo>
                  <a:pt x="386" y="2555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22887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22897" name="Picture 17" descr="DP-31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898" name="WordArt 18"/>
          <p:cNvSpPr>
            <a:spLocks noChangeArrowheads="1" noChangeShapeType="1" noTextEdit="1"/>
          </p:cNvSpPr>
          <p:nvPr/>
        </p:nvSpPr>
        <p:spPr bwMode="auto">
          <a:xfrm rot="20604208">
            <a:off x="387722" y="545653"/>
            <a:ext cx="7178399" cy="863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DeflateBottom">
              <a:avLst>
                <a:gd name="adj" fmla="val 76472"/>
              </a:avLst>
            </a:prstTxWarp>
            <a:scene3d>
              <a:camera prst="legacyPerspectiveFront">
                <a:rot lat="19799999" lon="19439998" rev="0"/>
              </a:camera>
              <a:lightRig rig="legacyNormal2" dir="t"/>
            </a:scene3d>
            <a:sp3d extrusionH="354000" prstMaterial="legacyMatte">
              <a:extrusionClr>
                <a:srgbClr val="939676"/>
              </a:extrusionClr>
            </a:sp3d>
          </a:bodyPr>
          <a:lstStyle/>
          <a:p>
            <a:pPr algn="ctr"/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5354007" scaled="1"/>
                </a:gradFill>
                <a:latin typeface="Impact"/>
              </a:rPr>
              <a:t>Molinos de viento en los Países Bajos  </a:t>
            </a:r>
            <a:r>
              <a:rPr lang="en-US" sz="3600" kern="10" dirty="0" smtClean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5354007" scaled="1"/>
                </a:gradFill>
                <a:latin typeface="Impact"/>
              </a:rPr>
              <a:t> </a:t>
            </a:r>
            <a:endParaRPr lang="es-ES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707070"/>
                  </a:gs>
                  <a:gs pos="50000">
                    <a:srgbClr val="FFFFFF"/>
                  </a:gs>
                  <a:gs pos="100000">
                    <a:srgbClr val="707070"/>
                  </a:gs>
                </a:gsLst>
                <a:lin ang="5354007" scaled="1"/>
              </a:gradFill>
              <a:latin typeface="Impact"/>
            </a:endParaRPr>
          </a:p>
        </p:txBody>
      </p:sp>
    </p:spTree>
  </p:cSld>
  <p:clrMapOvr>
    <a:masterClrMapping/>
  </p:clrMapOvr>
  <p:transition spd="med" advTm="6000">
    <p:zoom/>
    <p:sndAc>
      <p:stSnd loop="1">
        <p:snd r:embed="rId2" name="floyd Cramer piano 2.35'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9222" name="Group 22"/>
          <p:cNvGraphicFramePr>
            <a:graphicFrameLocks noGrp="1"/>
          </p:cNvGraphicFramePr>
          <p:nvPr>
            <p:ph/>
          </p:nvPr>
        </p:nvGraphicFramePr>
        <p:xfrm>
          <a:off x="685800" y="609600"/>
          <a:ext cx="7772400" cy="5483225"/>
        </p:xfrm>
        <a:graphic>
          <a:graphicData uri="http://schemas.openxmlformats.org/drawingml/2006/table">
            <a:tbl>
              <a:tblPr/>
              <a:tblGrid>
                <a:gridCol w="3886200"/>
                <a:gridCol w="3886200"/>
              </a:tblGrid>
              <a:tr h="2743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0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79219" name="Picture 19" descr="NL 0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4140200" cy="310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221" name="Picture 21" descr="NL 00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88913"/>
            <a:ext cx="4140200" cy="310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224" name="Picture 24" descr="NL 00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554413"/>
            <a:ext cx="4105275" cy="3078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225" name="Picture 25" descr="NL 001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536950"/>
            <a:ext cx="4103687" cy="3078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9226" name="Picture 26" descr="dutch_windmill211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2801938"/>
            <a:ext cx="1368425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915" name="Picture 3" descr="DP-312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snowwhi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457200"/>
            <a:ext cx="108204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2580" name="Picture 4" descr="DP-31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1300"/>
            <a:ext cx="9144000" cy="709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9" name="Picture 3" descr="DP-312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7" name="Picture 3" descr="DP-312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988" name="Picture 4" descr="Pigeon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81231">
            <a:off x="1763713" y="3429000"/>
            <a:ext cx="503237" cy="37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9" name="Picture 3" descr="DP-31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Alkmaar-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2" name="WordArt 4"/>
          <p:cNvSpPr>
            <a:spLocks noChangeArrowheads="1" noChangeShapeType="1" noTextEdit="1"/>
          </p:cNvSpPr>
          <p:nvPr/>
        </p:nvSpPr>
        <p:spPr bwMode="auto">
          <a:xfrm>
            <a:off x="5292725" y="6237288"/>
            <a:ext cx="2046288" cy="4270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Alkmaar</a:t>
            </a:r>
          </a:p>
        </p:txBody>
      </p:sp>
    </p:spTree>
  </p:cSld>
  <p:clrMapOvr>
    <a:masterClrMapping/>
  </p:clrMapOvr>
  <p:transition spd="slow" advTm="6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906" name="Picture 2" descr="magar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3400" y="-304800"/>
            <a:ext cx="10134600" cy="7485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908" name="Picture 4" descr="Amsterda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0"/>
            <a:ext cx="9396413" cy="687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909" name="WordArt 5"/>
          <p:cNvSpPr>
            <a:spLocks noChangeArrowheads="1" noChangeShapeType="1" noTextEdit="1"/>
          </p:cNvSpPr>
          <p:nvPr/>
        </p:nvSpPr>
        <p:spPr bwMode="auto">
          <a:xfrm>
            <a:off x="0" y="6021388"/>
            <a:ext cx="2143125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Amsterdam</a:t>
            </a:r>
          </a:p>
        </p:txBody>
      </p:sp>
    </p:spTree>
  </p:cSld>
  <p:clrMapOvr>
    <a:masterClrMapping/>
  </p:clrMapOvr>
  <p:transition spd="slow" advTm="5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7" name="Picture 3" descr="bb-0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5108" name="WordArt 4"/>
          <p:cNvSpPr>
            <a:spLocks noChangeArrowheads="1" noChangeShapeType="1" noTextEdit="1"/>
          </p:cNvSpPr>
          <p:nvPr/>
        </p:nvSpPr>
        <p:spPr bwMode="auto">
          <a:xfrm>
            <a:off x="395288" y="6381750"/>
            <a:ext cx="2808287" cy="28733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Groot Linden</a:t>
            </a:r>
          </a:p>
        </p:txBody>
      </p:sp>
      <p:pic>
        <p:nvPicPr>
          <p:cNvPr id="175109" name="Picture 5" descr="Pigeon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2443">
            <a:off x="1176338" y="3321050"/>
            <a:ext cx="573087" cy="423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1011" name="Picture 3" descr="bb-0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3" name="Picture 3" descr="De scherm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44" name="WordArt 4"/>
          <p:cNvSpPr>
            <a:spLocks noChangeArrowheads="1" noChangeShapeType="1" noTextEdit="1"/>
          </p:cNvSpPr>
          <p:nvPr/>
        </p:nvSpPr>
        <p:spPr bwMode="auto">
          <a:xfrm>
            <a:off x="6156325" y="6453188"/>
            <a:ext cx="2808288" cy="4048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394"/>
              </a:avLst>
            </a:prstTxWarp>
          </a:bodyPr>
          <a:lstStyle/>
          <a:p>
            <a:pPr algn="ctr"/>
            <a:r>
              <a:rPr lang="es-ES" sz="3600" kern="10" spc="720"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De Schermer</a:t>
            </a:r>
          </a:p>
        </p:txBody>
      </p:sp>
      <p:pic>
        <p:nvPicPr>
          <p:cNvPr id="163845" name="Picture 5" descr="birdfeedi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64125"/>
            <a:ext cx="2376488" cy="179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9" name="Picture 3" descr="Groninge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468313" y="5949950"/>
            <a:ext cx="3095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FF00"/>
                </a:solidFill>
              </a:rPr>
              <a:t>Groningen</a:t>
            </a:r>
          </a:p>
        </p:txBody>
      </p:sp>
      <p:pic>
        <p:nvPicPr>
          <p:cNvPr id="65541" name="Picture 5" descr="eaglefly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99183">
            <a:off x="7019925" y="3284538"/>
            <a:ext cx="2266950" cy="566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9" name="Picture 7" descr="Island of Tex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375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2281" name="Text Box 9"/>
          <p:cNvSpPr txBox="1">
            <a:spLocks noChangeArrowheads="1"/>
          </p:cNvSpPr>
          <p:nvPr/>
        </p:nvSpPr>
        <p:spPr bwMode="auto">
          <a:xfrm>
            <a:off x="684213" y="6381750"/>
            <a:ext cx="4032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FF00"/>
                </a:solidFill>
              </a:rPr>
              <a:t>Island of Texel</a:t>
            </a:r>
          </a:p>
        </p:txBody>
      </p:sp>
    </p:spTree>
  </p:cSld>
  <p:clrMapOvr>
    <a:masterClrMapping/>
  </p:clrMapOvr>
  <p:transition spd="slow" advTm="5000">
    <p:zoom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7" name="Picture 3" descr="Kinderdijk-0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4868" name="Text Box 4"/>
          <p:cNvSpPr txBox="1">
            <a:spLocks noChangeArrowheads="1"/>
          </p:cNvSpPr>
          <p:nvPr/>
        </p:nvSpPr>
        <p:spPr bwMode="auto">
          <a:xfrm>
            <a:off x="5508625" y="6237288"/>
            <a:ext cx="36353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FF00"/>
                </a:solidFill>
              </a:rPr>
              <a:t>Kinderdijk  6 0f 19 Mills</a:t>
            </a:r>
          </a:p>
        </p:txBody>
      </p:sp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9" name="Picture 3" descr="Kinderdijk-0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2820" name="Text Box 4"/>
          <p:cNvSpPr txBox="1">
            <a:spLocks noChangeArrowheads="1"/>
          </p:cNvSpPr>
          <p:nvPr/>
        </p:nvSpPr>
        <p:spPr bwMode="auto">
          <a:xfrm>
            <a:off x="6011863" y="6237288"/>
            <a:ext cx="31321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FF00"/>
                </a:solidFill>
              </a:rPr>
              <a:t>Kinderdijk 7 of 19 mills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5" name="Picture 3" descr="Middlebur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5651500" y="6165850"/>
            <a:ext cx="29527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000">
                <a:solidFill>
                  <a:srgbClr val="FFFF00"/>
                </a:solidFill>
              </a:rPr>
              <a:t>Middelburg</a:t>
            </a:r>
          </a:p>
        </p:txBody>
      </p:sp>
    </p:spTree>
  </p:cSld>
  <p:clrMapOvr>
    <a:masterClrMapping/>
  </p:clrMapOvr>
  <p:transition spd="slow" advTm="5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9" name="Picture 3" descr="Kinderdijk-0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diamond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4" name="Picture 4" descr="Mi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11" name="Picture 7" descr="Mill-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4249738" cy="3159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12" name="Picture 8" descr="Serooskerk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500438"/>
            <a:ext cx="4175125" cy="31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713" name="Picture 9" descr="Vee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88913"/>
            <a:ext cx="4206875" cy="315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14" name="WordArt 10"/>
          <p:cNvSpPr>
            <a:spLocks noChangeArrowheads="1" noChangeShapeType="1" noTextEdit="1"/>
          </p:cNvSpPr>
          <p:nvPr/>
        </p:nvSpPr>
        <p:spPr bwMode="auto">
          <a:xfrm rot="-1114756">
            <a:off x="4846638" y="441325"/>
            <a:ext cx="1243012" cy="287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solidFill>
                  <a:srgbClr val="FFFF00">
                    <a:alpha val="38000"/>
                  </a:srgbClr>
                </a:solidFill>
                <a:latin typeface="Arial Black"/>
              </a:rPr>
              <a:t>Veere</a:t>
            </a:r>
          </a:p>
        </p:txBody>
      </p:sp>
      <p:pic>
        <p:nvPicPr>
          <p:cNvPr id="72717" name="Picture 13" descr="Spijkenisse-0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500438"/>
            <a:ext cx="4249738" cy="318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1" name="Picture 3" descr="Spijkeniss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6300788" y="6165850"/>
            <a:ext cx="230346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2000">
                <a:solidFill>
                  <a:srgbClr val="FFFF00"/>
                </a:solidFill>
              </a:rPr>
              <a:t>Spijkernisse</a:t>
            </a:r>
          </a:p>
        </p:txBody>
      </p:sp>
    </p:spTree>
  </p:cSld>
  <p:clrMapOvr>
    <a:masterClrMapping/>
  </p:clrMapOvr>
  <p:transition spd="slow" advTm="5000">
    <p:checke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0" name="Picture 4" descr="Middelbur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250825" y="6308725"/>
            <a:ext cx="25209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>
                <a:solidFill>
                  <a:srgbClr val="FFFF00"/>
                </a:solidFill>
              </a:rPr>
              <a:t>Middelburg</a:t>
            </a:r>
          </a:p>
        </p:txBody>
      </p:sp>
    </p:spTree>
  </p:cSld>
  <p:clrMapOvr>
    <a:masterClrMapping/>
  </p:clrMapOvr>
  <p:transition spd="slow" advTm="5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5" name="Picture 3" descr="Woudriche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0116" name="WordArt 4"/>
          <p:cNvSpPr>
            <a:spLocks noChangeArrowheads="1" noChangeShapeType="1" noTextEdit="1"/>
          </p:cNvSpPr>
          <p:nvPr/>
        </p:nvSpPr>
        <p:spPr bwMode="auto">
          <a:xfrm>
            <a:off x="250825" y="6237288"/>
            <a:ext cx="2233613" cy="2873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PerspectiveBottomRight">
                <a:rot lat="0" lon="21239999" rev="0"/>
              </a:camera>
              <a:lightRig rig="legacyHarsh3" dir="l"/>
            </a:scene3d>
            <a:sp3d extrusionH="430200" prstMaterial="legacyMatte">
              <a:extrusionClr>
                <a:srgbClr val="C0C0C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DCEBF5"/>
                    </a:gs>
                    <a:gs pos="8000">
                      <a:srgbClr val="83A7C3"/>
                    </a:gs>
                    <a:gs pos="13000">
                      <a:srgbClr val="768FB9"/>
                    </a:gs>
                    <a:gs pos="21001">
                      <a:srgbClr val="83A7C3"/>
                    </a:gs>
                    <a:gs pos="52000">
                      <a:srgbClr val="FFFFFF"/>
                    </a:gs>
                    <a:gs pos="56000">
                      <a:srgbClr val="9C6563"/>
                    </a:gs>
                    <a:gs pos="58000">
                      <a:srgbClr val="80302D"/>
                    </a:gs>
                    <a:gs pos="71001">
                      <a:srgbClr val="C0524E"/>
                    </a:gs>
                    <a:gs pos="94000">
                      <a:srgbClr val="EBDAD4"/>
                    </a:gs>
                    <a:gs pos="100000">
                      <a:srgbClr val="55261C"/>
                    </a:gs>
                  </a:gsLst>
                  <a:lin ang="5400000" scaled="1"/>
                </a:gradFill>
                <a:latin typeface="Arial Black"/>
              </a:rPr>
              <a:t>Woudrichem</a:t>
            </a:r>
          </a:p>
        </p:txBody>
      </p:sp>
    </p:spTree>
  </p:cSld>
  <p:clrMapOvr>
    <a:masterClrMapping/>
  </p:clrMapOvr>
  <p:transition spd="slow" advTm="6000">
    <p:diamond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9" name="Text Box 9"/>
          <p:cNvSpPr txBox="1">
            <a:spLocks noChangeArrowheads="1"/>
          </p:cNvSpPr>
          <p:nvPr/>
        </p:nvSpPr>
        <p:spPr bwMode="auto">
          <a:xfrm>
            <a:off x="755650" y="5373688"/>
            <a:ext cx="36004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nl-BE" sz="3200" b="1">
                <a:solidFill>
                  <a:schemeClr val="accent2"/>
                </a:solidFill>
                <a:latin typeface="Monotype Corsiva" pitchFamily="66" charset="0"/>
              </a:rPr>
              <a:t>Nog een prettige dag…</a:t>
            </a:r>
            <a:endParaRPr lang="nl-NL" sz="3200" b="1">
              <a:solidFill>
                <a:schemeClr val="accent2"/>
              </a:solidFill>
              <a:latin typeface="Monotype Corsiva" pitchFamily="66" charset="0"/>
            </a:endParaRPr>
          </a:p>
        </p:txBody>
      </p:sp>
      <p:pic>
        <p:nvPicPr>
          <p:cNvPr id="81931" name="Picture 11" descr="Zaanse Schan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1" name="Picture 3" descr="Mill-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1254" name="WordArt 6"/>
          <p:cNvSpPr>
            <a:spLocks noChangeArrowheads="1" noChangeShapeType="1" noTextEdit="1"/>
          </p:cNvSpPr>
          <p:nvPr/>
        </p:nvSpPr>
        <p:spPr bwMode="auto">
          <a:xfrm>
            <a:off x="8101013" y="6308725"/>
            <a:ext cx="792162" cy="3603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9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By Jules</a:t>
            </a:r>
          </a:p>
        </p:txBody>
      </p:sp>
    </p:spTree>
  </p:cSld>
  <p:clrMapOvr>
    <a:masterClrMapping/>
  </p:clrMapOvr>
  <p:transition advTm="3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ulins .. 16 09 2011">
  <a:themeElements>
    <a:clrScheme name="Kleurwi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leurwi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Kleurwi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Kleurwi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leurwi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leurwi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leurwi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leurwi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Kleurwi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atty Teddy eg">
  <a:themeElements>
    <a:clrScheme name="Tatty Teddy eg 2">
      <a:dk1>
        <a:srgbClr val="000000"/>
      </a:dk1>
      <a:lt1>
        <a:srgbClr val="EAEAEA"/>
      </a:lt1>
      <a:dk2>
        <a:srgbClr val="003366"/>
      </a:dk2>
      <a:lt2>
        <a:srgbClr val="EAEAEA"/>
      </a:lt2>
      <a:accent1>
        <a:srgbClr val="FFFFFF"/>
      </a:accent1>
      <a:accent2>
        <a:srgbClr val="DDDDDD"/>
      </a:accent2>
      <a:accent3>
        <a:srgbClr val="F3F3F3"/>
      </a:accent3>
      <a:accent4>
        <a:srgbClr val="000000"/>
      </a:accent4>
      <a:accent5>
        <a:srgbClr val="FFFFFF"/>
      </a:accent5>
      <a:accent6>
        <a:srgbClr val="C8C8C8"/>
      </a:accent6>
      <a:hlink>
        <a:srgbClr val="336699"/>
      </a:hlink>
      <a:folHlink>
        <a:srgbClr val="9A0000"/>
      </a:folHlink>
    </a:clrScheme>
    <a:fontScheme name="Tatty Teddy eg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atty Teddy eg 1">
        <a:dk1>
          <a:srgbClr val="356677"/>
        </a:dk1>
        <a:lt1>
          <a:srgbClr val="FFFFFF"/>
        </a:lt1>
        <a:dk2>
          <a:srgbClr val="3E798E"/>
        </a:dk2>
        <a:lt2>
          <a:srgbClr val="FFFFCC"/>
        </a:lt2>
        <a:accent1>
          <a:srgbClr val="7FA0B1"/>
        </a:accent1>
        <a:accent2>
          <a:srgbClr val="3A7184"/>
        </a:accent2>
        <a:accent3>
          <a:srgbClr val="AFBEC6"/>
        </a:accent3>
        <a:accent4>
          <a:srgbClr val="DADADA"/>
        </a:accent4>
        <a:accent5>
          <a:srgbClr val="C0CDD5"/>
        </a:accent5>
        <a:accent6>
          <a:srgbClr val="346677"/>
        </a:accent6>
        <a:hlink>
          <a:srgbClr val="FFBF0B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atty Teddy eg 2">
        <a:dk1>
          <a:srgbClr val="000000"/>
        </a:dk1>
        <a:lt1>
          <a:srgbClr val="EAEAEA"/>
        </a:lt1>
        <a:dk2>
          <a:srgbClr val="003366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336699"/>
        </a:hlink>
        <a:folHlink>
          <a:srgbClr val="9A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tty Teddy eg 3">
        <a:dk1>
          <a:srgbClr val="000000"/>
        </a:dk1>
        <a:lt1>
          <a:srgbClr val="EAEAEA"/>
        </a:lt1>
        <a:dk2>
          <a:srgbClr val="000000"/>
        </a:dk2>
        <a:lt2>
          <a:srgbClr val="EAEAEA"/>
        </a:lt2>
        <a:accent1>
          <a:srgbClr val="FFFFFF"/>
        </a:accent1>
        <a:accent2>
          <a:srgbClr val="DDDDDD"/>
        </a:accent2>
        <a:accent3>
          <a:srgbClr val="F3F3F3"/>
        </a:accent3>
        <a:accent4>
          <a:srgbClr val="000000"/>
        </a:accent4>
        <a:accent5>
          <a:srgbClr val="FFFFFF"/>
        </a:accent5>
        <a:accent6>
          <a:srgbClr val="C8C8C8"/>
        </a:accent6>
        <a:hlink>
          <a:srgbClr val="777777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atty Teddy eg 4">
        <a:dk1>
          <a:srgbClr val="492417"/>
        </a:dk1>
        <a:lt1>
          <a:srgbClr val="D4D5C3"/>
        </a:lt1>
        <a:dk2>
          <a:srgbClr val="6E4900"/>
        </a:dk2>
        <a:lt2>
          <a:srgbClr val="B9BA9C"/>
        </a:lt2>
        <a:accent1>
          <a:srgbClr val="DBD8CF"/>
        </a:accent1>
        <a:accent2>
          <a:srgbClr val="C7C8B0"/>
        </a:accent2>
        <a:accent3>
          <a:srgbClr val="E6E7DE"/>
        </a:accent3>
        <a:accent4>
          <a:srgbClr val="3D1D12"/>
        </a:accent4>
        <a:accent5>
          <a:srgbClr val="EAE9E4"/>
        </a:accent5>
        <a:accent6>
          <a:srgbClr val="B4B59F"/>
        </a:accent6>
        <a:hlink>
          <a:srgbClr val="CC99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Moulins .. 16 09 2011</Template>
  <TotalTime>9</TotalTime>
  <Words>76</Words>
  <Application>Microsoft Office PowerPoint</Application>
  <PresentationFormat>Presentación en pantalla (4:3)</PresentationFormat>
  <Paragraphs>39</Paragraphs>
  <Slides>26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26</vt:i4>
      </vt:variant>
    </vt:vector>
  </HeadingPairs>
  <TitlesOfParts>
    <vt:vector size="34" baseType="lpstr">
      <vt:lpstr>Times New Roman</vt:lpstr>
      <vt:lpstr>Verdana</vt:lpstr>
      <vt:lpstr>Wingdings</vt:lpstr>
      <vt:lpstr>Arial</vt:lpstr>
      <vt:lpstr>Monotype Corsiva</vt:lpstr>
      <vt:lpstr>Moulins .. 16 09 2011</vt:lpstr>
      <vt:lpstr>Tatty Teddy eg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2021-02-07T09:39:42Z</dcterms:created>
  <dcterms:modified xsi:type="dcterms:W3CDTF">2021-02-07T09:49:30Z</dcterms:modified>
</cp:coreProperties>
</file>