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5" r:id="rId3"/>
    <p:sldId id="327" r:id="rId4"/>
    <p:sldId id="312" r:id="rId5"/>
    <p:sldId id="271" r:id="rId6"/>
    <p:sldId id="345" r:id="rId7"/>
    <p:sldId id="307" r:id="rId8"/>
    <p:sldId id="272" r:id="rId9"/>
    <p:sldId id="357" r:id="rId10"/>
    <p:sldId id="356" r:id="rId11"/>
    <p:sldId id="298" r:id="rId12"/>
    <p:sldId id="286" r:id="rId13"/>
    <p:sldId id="257" r:id="rId14"/>
    <p:sldId id="258" r:id="rId15"/>
    <p:sldId id="259" r:id="rId16"/>
    <p:sldId id="276" r:id="rId17"/>
    <p:sldId id="263" r:id="rId18"/>
    <p:sldId id="264" r:id="rId19"/>
    <p:sldId id="279" r:id="rId20"/>
    <p:sldId id="293" r:id="rId21"/>
    <p:sldId id="287" r:id="rId22"/>
    <p:sldId id="342" r:id="rId23"/>
    <p:sldId id="280" r:id="rId24"/>
    <p:sldId id="295" r:id="rId25"/>
    <p:sldId id="355" r:id="rId26"/>
    <p:sldId id="359" r:id="rId27"/>
    <p:sldId id="282" r:id="rId28"/>
    <p:sldId id="319" r:id="rId29"/>
    <p:sldId id="320" r:id="rId30"/>
    <p:sldId id="305" r:id="rId31"/>
    <p:sldId id="289" r:id="rId32"/>
    <p:sldId id="346" r:id="rId33"/>
    <p:sldId id="347" r:id="rId34"/>
    <p:sldId id="322" r:id="rId35"/>
    <p:sldId id="361" r:id="rId36"/>
    <p:sldId id="363" r:id="rId37"/>
    <p:sldId id="321" r:id="rId38"/>
    <p:sldId id="303" r:id="rId39"/>
    <p:sldId id="331" r:id="rId40"/>
    <p:sldId id="365" r:id="rId41"/>
    <p:sldId id="366" r:id="rId4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BoUryRitvmXOuXBxtd7Hg" hashData="DCMD0kFR2wWyM3O9e/o1vybjSA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43E4D-5431-4F8A-A33D-FC1543B33DDD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52354F-BA05-4E1D-94A1-EB362DDFAA62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9B8BE-50B9-4C68-8A1B-15046C8DC7B6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0A0C91-2853-4BA9-801D-53B463C09304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ED664B-EE44-4DC1-B7C1-81800DF44595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D74947-61DF-498D-AE82-AC6AE197D914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97449-D71A-4787-8C77-18BBD5754563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933E9-D367-4ADD-91B2-EA979F5745DE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59DAE-ADA9-4E10-9B0F-00C1C0575A66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E1F7D-E2B0-4D9F-88BC-0BBBCC97371D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B1C54B-4778-4BA7-9ADA-377DA1EF4F48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8180917-8FA8-4DC0-B668-505A4518056A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8068" name="Picture 4" descr="guru granth sahib j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8280400" cy="6858000"/>
          </a:xfrm>
          <a:prstGeom prst="rect">
            <a:avLst/>
          </a:prstGeom>
          <a:noFill/>
        </p:spPr>
      </p:pic>
      <p:sp>
        <p:nvSpPr>
          <p:cNvPr id="88069" name="WordArt 5"/>
          <p:cNvSpPr>
            <a:spLocks noChangeArrowheads="1" noChangeShapeType="1" noTextEdit="1"/>
          </p:cNvSpPr>
          <p:nvPr/>
        </p:nvSpPr>
        <p:spPr bwMode="auto">
          <a:xfrm>
            <a:off x="1692275" y="3500438"/>
            <a:ext cx="5832475" cy="2520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3600" kern="10" spc="720" dirty="0">
                <a:ln w="9525">
                  <a:round/>
                  <a:headEnd/>
                  <a:tailEnd/>
                </a:ln>
                <a:solidFill>
                  <a:srgbClr val="FF0000">
                    <a:alpha val="80000"/>
                  </a:srgbClr>
                </a:solidFill>
                <a:latin typeface="Jokerman"/>
              </a:rPr>
              <a:t>MISZTIKUS INDIA</a:t>
            </a:r>
          </a:p>
        </p:txBody>
      </p:sp>
      <p:sp>
        <p:nvSpPr>
          <p:cNvPr id="88070" name="WordArt 6"/>
          <p:cNvSpPr>
            <a:spLocks noChangeArrowheads="1" noChangeShapeType="1" noTextEdit="1"/>
          </p:cNvSpPr>
          <p:nvPr/>
        </p:nvSpPr>
        <p:spPr bwMode="auto">
          <a:xfrm>
            <a:off x="3924300" y="5876925"/>
            <a:ext cx="935038" cy="981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278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endParaRPr lang="es-ES" sz="3600" kern="10" dirty="0">
              <a:ln w="9525">
                <a:round/>
                <a:headEnd/>
                <a:tailEnd/>
              </a:ln>
              <a:solidFill>
                <a:schemeClr val="tx1">
                  <a:alpha val="82001"/>
                </a:schemeClr>
              </a:solidFill>
              <a:latin typeface="Orator Std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advTm="4000">
    <p:randomBar dir="vert"/>
    <p:sndAc>
      <p:stSnd>
        <p:snd r:embed="rId3" name="Prem Joshua - Secret Place (Initium Edi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0116" name="Picture 4" descr="Tmp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0117" name="Picture 5" descr="e4-OQXo_noA-KYeYGxGdpiI-ifill_1024x7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90118" name="Picture 6" descr="e4-OQXo_noA-KYeYGxGdpiI-ifill_1024x7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</p:spPr>
      </p:pic>
      <p:pic>
        <p:nvPicPr>
          <p:cNvPr id="90119" name="Picture 7" descr="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90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8" name="Picture 4" descr="4949322079_38064dab3e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AFPGetty-5189511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44" name="Picture 4" descr="6501701457_4a57211fb7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7591" name="Picture 7" descr="Kép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la-0916-pin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4932" name="Picture 4" descr="oholi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9900" cy="7073900"/>
          </a:xfrm>
          <a:prstGeom prst="rect">
            <a:avLst/>
          </a:prstGeom>
          <a:noFill/>
        </p:spPr>
      </p:pic>
      <p:pic>
        <p:nvPicPr>
          <p:cNvPr id="124933" name="Picture 5" descr="supercoolpics_20_280320130942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6413" cy="7173913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3908" name="Picture 4" descr="Kép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3909" name="Picture 5" descr="199693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59900" cy="70739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6" name="Picture 4" descr="8820541962_ec5551a668_h (1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0"/>
            <a:ext cx="8135937" cy="6858000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71392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7" name="Picture 5" descr="potd-sikh_2467098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1" name="Picture 5" descr="Aghori-Sadhu-Wallpapers-Gallery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5" name="Picture 5" descr="p09_891157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6" name="Picture 6" descr="lets-travel-to-india-kumbh-mela-festival-with-Olivier-Sabatier-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REU-INDIA_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o-BAO-GANGES-faceboo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8394408640_0d547f7f7a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Madurai-mennakshi-Amman-Temp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3" name="Picture 5" descr="AS-00-53-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8548" name="Picture 4" descr="041310pod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indiawas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de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8600"/>
            <a:ext cx="91440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884" name="Picture 4" descr="8401602485_6225d0c5a5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6980" name="Picture 4" descr="india01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9" name="Picture 5" descr="1024px-Wagah_border_indian_bs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9876" name="Picture 4" descr="nihang_fire_breath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1" name="Picture 5" descr="supercoolpics_01_17102013141420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388" y="-100013"/>
            <a:ext cx="9248776" cy="70580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3492" name="Picture 4" descr="eid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2404_2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3668" name="Picture 4" descr="aptopix-india-hindu-festival-2010-6-18-10-4-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4692" name="Picture 4" descr="snakecharm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4996" name="Picture 4" descr="5-Entrance-Golden-Temp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7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0053" name="Picture 5" descr="10186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24" name="Picture 4" descr="9CBI10N000AO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25" name="Picture 5" descr="3754976506_acffb8a12f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8" y="0"/>
            <a:ext cx="93630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4" name="Picture 4" descr="h09_201231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6261" name="Picture 5" descr="p08_20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6196" name="Picture 4" descr="3824316044_3f236611ef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</p:spPr>
      </p:pic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8008938" y="6280150"/>
            <a:ext cx="6127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sz="1600"/>
              <a:t>By.K</a:t>
            </a:r>
          </a:p>
        </p:txBody>
      </p:sp>
    </p:spTree>
  </p:cSld>
  <p:clrMapOvr>
    <a:masterClrMapping/>
  </p:clrMapOvr>
  <p:transition advTm="2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Alapértelmezett terv 9">
    <a:dk1>
      <a:srgbClr val="336699"/>
    </a:dk1>
    <a:lt1>
      <a:srgbClr val="FFFFFF"/>
    </a:lt1>
    <a:dk2>
      <a:srgbClr val="000000"/>
    </a:dk2>
    <a:lt2>
      <a:srgbClr val="E3EBF1"/>
    </a:lt2>
    <a:accent1>
      <a:srgbClr val="003399"/>
    </a:accent1>
    <a:accent2>
      <a:srgbClr val="468A4B"/>
    </a:accent2>
    <a:accent3>
      <a:srgbClr val="AAAAAA"/>
    </a:accent3>
    <a:accent4>
      <a:srgbClr val="DADADA"/>
    </a:accent4>
    <a:accent5>
      <a:srgbClr val="AAADCA"/>
    </a:accent5>
    <a:accent6>
      <a:srgbClr val="3F7D43"/>
    </a:accent6>
    <a:hlink>
      <a:srgbClr val="66CCFF"/>
    </a:hlink>
    <a:folHlink>
      <a:srgbClr val="F0E500"/>
    </a:folHlink>
  </a:clrScheme>
</a:themeOverride>
</file>

<file path=ppt/theme/themeOverride2.xml><?xml version="1.0" encoding="utf-8"?>
<a:themeOverride xmlns:a="http://schemas.openxmlformats.org/drawingml/2006/main">
  <a:clrScheme name="Alapértelmezett terv 9">
    <a:dk1>
      <a:srgbClr val="336699"/>
    </a:dk1>
    <a:lt1>
      <a:srgbClr val="FFFFFF"/>
    </a:lt1>
    <a:dk2>
      <a:srgbClr val="000000"/>
    </a:dk2>
    <a:lt2>
      <a:srgbClr val="E3EBF1"/>
    </a:lt2>
    <a:accent1>
      <a:srgbClr val="003399"/>
    </a:accent1>
    <a:accent2>
      <a:srgbClr val="468A4B"/>
    </a:accent2>
    <a:accent3>
      <a:srgbClr val="AAAAAA"/>
    </a:accent3>
    <a:accent4>
      <a:srgbClr val="DADADA"/>
    </a:accent4>
    <a:accent5>
      <a:srgbClr val="AAADCA"/>
    </a:accent5>
    <a:accent6>
      <a:srgbClr val="3F7D43"/>
    </a:accent6>
    <a:hlink>
      <a:srgbClr val="66CCFF"/>
    </a:hlink>
    <a:folHlink>
      <a:srgbClr val="F0E500"/>
    </a:folHlink>
  </a:clrScheme>
</a:themeOverride>
</file>

<file path=ppt/theme/themeOverride3.xml><?xml version="1.0" encoding="utf-8"?>
<a:themeOverride xmlns:a="http://schemas.openxmlformats.org/drawingml/2006/main">
  <a:clrScheme name="Alapértelmezett terv 9">
    <a:dk1>
      <a:srgbClr val="336699"/>
    </a:dk1>
    <a:lt1>
      <a:srgbClr val="FFFFFF"/>
    </a:lt1>
    <a:dk2>
      <a:srgbClr val="000000"/>
    </a:dk2>
    <a:lt2>
      <a:srgbClr val="E3EBF1"/>
    </a:lt2>
    <a:accent1>
      <a:srgbClr val="003399"/>
    </a:accent1>
    <a:accent2>
      <a:srgbClr val="468A4B"/>
    </a:accent2>
    <a:accent3>
      <a:srgbClr val="AAAAAA"/>
    </a:accent3>
    <a:accent4>
      <a:srgbClr val="DADADA"/>
    </a:accent4>
    <a:accent5>
      <a:srgbClr val="AAADCA"/>
    </a:accent5>
    <a:accent6>
      <a:srgbClr val="3F7D43"/>
    </a:accent6>
    <a:hlink>
      <a:srgbClr val="66CCFF"/>
    </a:hlink>
    <a:folHlink>
      <a:srgbClr val="F0E5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2</TotalTime>
  <Words>19</Words>
  <Application>Microsoft Office PowerPoint</Application>
  <PresentationFormat>Presentación en pantalla (4:3)</PresentationFormat>
  <Paragraphs>4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2015-09-26T09:04:41Z</dcterms:created>
  <dcterms:modified xsi:type="dcterms:W3CDTF">2015-09-26T09:06:50Z</dcterms:modified>
</cp:coreProperties>
</file>