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es-MX"/>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0WwPQMHQ/xy6gRLrK/AIg==" hashData="Me/v3MuhOEFwenwKqelI0eWljK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5" d="100"/>
          <a:sy n="45" d="100"/>
        </p:scale>
        <p:origin x="-48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07DABB07-288E-4573-AC40-B1CAA94024DC}" type="slidenum">
              <a:rPr lang="es-MX"/>
              <a:pPr/>
              <a:t>‹Nº›</a:t>
            </a:fld>
            <a:endParaRPr lang="es-MX"/>
          </a:p>
        </p:txBody>
      </p:sp>
    </p:spTree>
    <p:extLst>
      <p:ext uri="{BB962C8B-B14F-4D97-AF65-F5344CB8AC3E}">
        <p14:creationId xmlns:p14="http://schemas.microsoft.com/office/powerpoint/2010/main" val="23070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03DE6766-ADD0-4220-B257-5D1435501D86}" type="slidenum">
              <a:rPr lang="es-MX"/>
              <a:pPr/>
              <a:t>‹Nº›</a:t>
            </a:fld>
            <a:endParaRPr lang="es-MX"/>
          </a:p>
        </p:txBody>
      </p:sp>
    </p:spTree>
    <p:extLst>
      <p:ext uri="{BB962C8B-B14F-4D97-AF65-F5344CB8AC3E}">
        <p14:creationId xmlns:p14="http://schemas.microsoft.com/office/powerpoint/2010/main" val="388269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5BE5F1F1-26E6-4AAD-BFF9-3D1E2B61EC9D}" type="slidenum">
              <a:rPr lang="es-MX"/>
              <a:pPr/>
              <a:t>‹Nº›</a:t>
            </a:fld>
            <a:endParaRPr lang="es-MX"/>
          </a:p>
        </p:txBody>
      </p:sp>
    </p:spTree>
    <p:extLst>
      <p:ext uri="{BB962C8B-B14F-4D97-AF65-F5344CB8AC3E}">
        <p14:creationId xmlns:p14="http://schemas.microsoft.com/office/powerpoint/2010/main" val="1636033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C20CF2A6-46D3-49D9-8411-74F14878F6BC}" type="slidenum">
              <a:rPr lang="es-MX"/>
              <a:pPr/>
              <a:t>‹Nº›</a:t>
            </a:fld>
            <a:endParaRPr lang="es-MX"/>
          </a:p>
        </p:txBody>
      </p:sp>
    </p:spTree>
    <p:extLst>
      <p:ext uri="{BB962C8B-B14F-4D97-AF65-F5344CB8AC3E}">
        <p14:creationId xmlns:p14="http://schemas.microsoft.com/office/powerpoint/2010/main" val="23966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MX"/>
          </a:p>
        </p:txBody>
      </p:sp>
      <p:sp>
        <p:nvSpPr>
          <p:cNvPr id="8" name="7 Marcador de pie de página"/>
          <p:cNvSpPr>
            <a:spLocks noGrp="1"/>
          </p:cNvSpPr>
          <p:nvPr>
            <p:ph type="ftr" sz="quarter" idx="11"/>
          </p:nvPr>
        </p:nvSpPr>
        <p:spPr/>
        <p:txBody>
          <a:bodyPr/>
          <a:lstStyle>
            <a:lvl1pPr>
              <a:defRPr/>
            </a:lvl1pPr>
          </a:lstStyle>
          <a:p>
            <a:endParaRPr lang="es-MX"/>
          </a:p>
        </p:txBody>
      </p:sp>
      <p:sp>
        <p:nvSpPr>
          <p:cNvPr id="9" name="8 Marcador de número de diapositiva"/>
          <p:cNvSpPr>
            <a:spLocks noGrp="1"/>
          </p:cNvSpPr>
          <p:nvPr>
            <p:ph type="sldNum" sz="quarter" idx="12"/>
          </p:nvPr>
        </p:nvSpPr>
        <p:spPr/>
        <p:txBody>
          <a:bodyPr/>
          <a:lstStyle>
            <a:lvl1pPr>
              <a:defRPr/>
            </a:lvl1pPr>
          </a:lstStyle>
          <a:p>
            <a:fld id="{10DF26BE-2948-4316-AECB-BEB8126330EF}" type="slidenum">
              <a:rPr lang="es-MX"/>
              <a:pPr/>
              <a:t>‹Nº›</a:t>
            </a:fld>
            <a:endParaRPr lang="es-MX"/>
          </a:p>
        </p:txBody>
      </p:sp>
    </p:spTree>
    <p:extLst>
      <p:ext uri="{BB962C8B-B14F-4D97-AF65-F5344CB8AC3E}">
        <p14:creationId xmlns:p14="http://schemas.microsoft.com/office/powerpoint/2010/main" val="3614825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MX"/>
          </a:p>
        </p:txBody>
      </p:sp>
      <p:sp>
        <p:nvSpPr>
          <p:cNvPr id="4" name="3 Marcador de pie de página"/>
          <p:cNvSpPr>
            <a:spLocks noGrp="1"/>
          </p:cNvSpPr>
          <p:nvPr>
            <p:ph type="ftr" sz="quarter" idx="11"/>
          </p:nvPr>
        </p:nvSpPr>
        <p:spPr/>
        <p:txBody>
          <a:bodyPr/>
          <a:lstStyle>
            <a:lvl1pPr>
              <a:defRPr/>
            </a:lvl1pPr>
          </a:lstStyle>
          <a:p>
            <a:endParaRPr lang="es-MX"/>
          </a:p>
        </p:txBody>
      </p:sp>
      <p:sp>
        <p:nvSpPr>
          <p:cNvPr id="5" name="4 Marcador de número de diapositiva"/>
          <p:cNvSpPr>
            <a:spLocks noGrp="1"/>
          </p:cNvSpPr>
          <p:nvPr>
            <p:ph type="sldNum" sz="quarter" idx="12"/>
          </p:nvPr>
        </p:nvSpPr>
        <p:spPr/>
        <p:txBody>
          <a:bodyPr/>
          <a:lstStyle>
            <a:lvl1pPr>
              <a:defRPr/>
            </a:lvl1pPr>
          </a:lstStyle>
          <a:p>
            <a:fld id="{7EBAD92A-5789-41E6-96A3-A70B6371EB0F}" type="slidenum">
              <a:rPr lang="es-MX"/>
              <a:pPr/>
              <a:t>‹Nº›</a:t>
            </a:fld>
            <a:endParaRPr lang="es-MX"/>
          </a:p>
        </p:txBody>
      </p:sp>
    </p:spTree>
    <p:extLst>
      <p:ext uri="{BB962C8B-B14F-4D97-AF65-F5344CB8AC3E}">
        <p14:creationId xmlns:p14="http://schemas.microsoft.com/office/powerpoint/2010/main" val="2168367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MX"/>
          </a:p>
        </p:txBody>
      </p:sp>
      <p:sp>
        <p:nvSpPr>
          <p:cNvPr id="3" name="2 Marcador de pie de página"/>
          <p:cNvSpPr>
            <a:spLocks noGrp="1"/>
          </p:cNvSpPr>
          <p:nvPr>
            <p:ph type="ftr" sz="quarter" idx="11"/>
          </p:nvPr>
        </p:nvSpPr>
        <p:spPr/>
        <p:txBody>
          <a:bodyPr/>
          <a:lstStyle>
            <a:lvl1pPr>
              <a:defRPr/>
            </a:lvl1pPr>
          </a:lstStyle>
          <a:p>
            <a:endParaRPr lang="es-MX"/>
          </a:p>
        </p:txBody>
      </p:sp>
      <p:sp>
        <p:nvSpPr>
          <p:cNvPr id="4" name="3 Marcador de número de diapositiva"/>
          <p:cNvSpPr>
            <a:spLocks noGrp="1"/>
          </p:cNvSpPr>
          <p:nvPr>
            <p:ph type="sldNum" sz="quarter" idx="12"/>
          </p:nvPr>
        </p:nvSpPr>
        <p:spPr/>
        <p:txBody>
          <a:bodyPr/>
          <a:lstStyle>
            <a:lvl1pPr>
              <a:defRPr/>
            </a:lvl1pPr>
          </a:lstStyle>
          <a:p>
            <a:fld id="{B629AE4D-E4EA-4914-A363-432C2479F161}" type="slidenum">
              <a:rPr lang="es-MX"/>
              <a:pPr/>
              <a:t>‹Nº›</a:t>
            </a:fld>
            <a:endParaRPr lang="es-MX"/>
          </a:p>
        </p:txBody>
      </p:sp>
    </p:spTree>
    <p:extLst>
      <p:ext uri="{BB962C8B-B14F-4D97-AF65-F5344CB8AC3E}">
        <p14:creationId xmlns:p14="http://schemas.microsoft.com/office/powerpoint/2010/main" val="1793835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4A00C3B2-16E1-4563-918E-36C9F35557A7}" type="slidenum">
              <a:rPr lang="es-MX"/>
              <a:pPr/>
              <a:t>‹Nº›</a:t>
            </a:fld>
            <a:endParaRPr lang="es-MX"/>
          </a:p>
        </p:txBody>
      </p:sp>
    </p:spTree>
    <p:extLst>
      <p:ext uri="{BB962C8B-B14F-4D97-AF65-F5344CB8AC3E}">
        <p14:creationId xmlns:p14="http://schemas.microsoft.com/office/powerpoint/2010/main" val="297057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E2256108-AE5F-431E-84CF-64E612C6BDE4}" type="slidenum">
              <a:rPr lang="es-MX"/>
              <a:pPr/>
              <a:t>‹Nº›</a:t>
            </a:fld>
            <a:endParaRPr lang="es-MX"/>
          </a:p>
        </p:txBody>
      </p:sp>
    </p:spTree>
    <p:extLst>
      <p:ext uri="{BB962C8B-B14F-4D97-AF65-F5344CB8AC3E}">
        <p14:creationId xmlns:p14="http://schemas.microsoft.com/office/powerpoint/2010/main" val="1705106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C6C20BDF-FC08-400D-9275-67BA74589069}" type="slidenum">
              <a:rPr lang="es-MX"/>
              <a:pPr/>
              <a:t>‹Nº›</a:t>
            </a:fld>
            <a:endParaRPr lang="es-MX"/>
          </a:p>
        </p:txBody>
      </p:sp>
    </p:spTree>
    <p:extLst>
      <p:ext uri="{BB962C8B-B14F-4D97-AF65-F5344CB8AC3E}">
        <p14:creationId xmlns:p14="http://schemas.microsoft.com/office/powerpoint/2010/main" val="3304045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8A975CB0-B882-417E-9799-14AEC027DA88}" type="slidenum">
              <a:rPr lang="es-MX"/>
              <a:pPr/>
              <a:t>‹Nº›</a:t>
            </a:fld>
            <a:endParaRPr lang="es-MX"/>
          </a:p>
        </p:txBody>
      </p:sp>
    </p:spTree>
    <p:extLst>
      <p:ext uri="{BB962C8B-B14F-4D97-AF65-F5344CB8AC3E}">
        <p14:creationId xmlns:p14="http://schemas.microsoft.com/office/powerpoint/2010/main" val="108411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629660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MX"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MX"/>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MX"/>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36DE7F9-E4BF-42FF-B75B-8B2B9E43964B}" type="slidenum">
              <a:rPr lang="es-MX"/>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 and 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sp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413" y="4076700"/>
            <a:ext cx="1511300" cy="465138"/>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eng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4076700"/>
            <a:ext cx="1512887" cy="43338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milán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7675" y="1628775"/>
            <a:ext cx="2952750" cy="1057275"/>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italia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2138" y="2708275"/>
            <a:ext cx="2628900" cy="1057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Nicolás de Angelis Volare MINI.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afterEffect">
                                  <p:stCondLst>
                                    <p:cond delay="0"/>
                                  </p:stCondLst>
                                  <p:childTnLst>
                                    <p:set>
                                      <p:cBhvr>
                                        <p:cTn id="6" dur="1" fill="hold">
                                          <p:stCondLst>
                                            <p:cond delay="0"/>
                                          </p:stCondLst>
                                        </p:cTn>
                                        <p:tgtEl>
                                          <p:spTgt spid="3082"/>
                                        </p:tgtEl>
                                        <p:attrNameLst>
                                          <p:attrName>style.visibility</p:attrName>
                                        </p:attrNameLst>
                                      </p:cBhvr>
                                      <p:to>
                                        <p:strVal val="visible"/>
                                      </p:to>
                                    </p:set>
                                    <p:anim calcmode="lin" valueType="num">
                                      <p:cBhvr>
                                        <p:cTn id="7" dur="2000" fill="hold"/>
                                        <p:tgtEl>
                                          <p:spTgt spid="3082"/>
                                        </p:tgtEl>
                                        <p:attrNameLst>
                                          <p:attrName>ppt_x</p:attrName>
                                        </p:attrNameLst>
                                      </p:cBhvr>
                                      <p:tavLst>
                                        <p:tav tm="0">
                                          <p:val>
                                            <p:strVal val="#ppt_x-#ppt_w/2"/>
                                          </p:val>
                                        </p:tav>
                                        <p:tav tm="100000">
                                          <p:val>
                                            <p:strVal val="#ppt_x"/>
                                          </p:val>
                                        </p:tav>
                                      </p:tavLst>
                                    </p:anim>
                                    <p:anim calcmode="lin" valueType="num">
                                      <p:cBhvr>
                                        <p:cTn id="8" dur="2000" fill="hold"/>
                                        <p:tgtEl>
                                          <p:spTgt spid="3082"/>
                                        </p:tgtEl>
                                        <p:attrNameLst>
                                          <p:attrName>ppt_y</p:attrName>
                                        </p:attrNameLst>
                                      </p:cBhvr>
                                      <p:tavLst>
                                        <p:tav tm="0">
                                          <p:val>
                                            <p:strVal val="#ppt_y"/>
                                          </p:val>
                                        </p:tav>
                                        <p:tav tm="100000">
                                          <p:val>
                                            <p:strVal val="#ppt_y"/>
                                          </p:val>
                                        </p:tav>
                                      </p:tavLst>
                                    </p:anim>
                                    <p:anim calcmode="lin" valueType="num">
                                      <p:cBhvr>
                                        <p:cTn id="9" dur="2000" fill="hold"/>
                                        <p:tgtEl>
                                          <p:spTgt spid="3082"/>
                                        </p:tgtEl>
                                        <p:attrNameLst>
                                          <p:attrName>ppt_w</p:attrName>
                                        </p:attrNameLst>
                                      </p:cBhvr>
                                      <p:tavLst>
                                        <p:tav tm="0">
                                          <p:val>
                                            <p:fltVal val="0"/>
                                          </p:val>
                                        </p:tav>
                                        <p:tav tm="100000">
                                          <p:val>
                                            <p:strVal val="#ppt_w"/>
                                          </p:val>
                                        </p:tav>
                                      </p:tavLst>
                                    </p:anim>
                                    <p:anim calcmode="lin" valueType="num">
                                      <p:cBhvr>
                                        <p:cTn id="10" dur="2000" fill="hold"/>
                                        <p:tgtEl>
                                          <p:spTgt spid="3082"/>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2000"/>
                            </p:stCondLst>
                            <p:childTnLst>
                              <p:par>
                                <p:cTn id="12" presetID="17" presetClass="entr" presetSubtype="2" fill="hold" nodeType="afterEffect">
                                  <p:stCondLst>
                                    <p:cond delay="0"/>
                                  </p:stCondLst>
                                  <p:childTnLst>
                                    <p:set>
                                      <p:cBhvr>
                                        <p:cTn id="13" dur="1" fill="hold">
                                          <p:stCondLst>
                                            <p:cond delay="0"/>
                                          </p:stCondLst>
                                        </p:cTn>
                                        <p:tgtEl>
                                          <p:spTgt spid="3083"/>
                                        </p:tgtEl>
                                        <p:attrNameLst>
                                          <p:attrName>style.visibility</p:attrName>
                                        </p:attrNameLst>
                                      </p:cBhvr>
                                      <p:to>
                                        <p:strVal val="visible"/>
                                      </p:to>
                                    </p:set>
                                    <p:anim calcmode="lin" valueType="num">
                                      <p:cBhvr>
                                        <p:cTn id="14" dur="2000" fill="hold"/>
                                        <p:tgtEl>
                                          <p:spTgt spid="3083"/>
                                        </p:tgtEl>
                                        <p:attrNameLst>
                                          <p:attrName>ppt_x</p:attrName>
                                        </p:attrNameLst>
                                      </p:cBhvr>
                                      <p:tavLst>
                                        <p:tav tm="0">
                                          <p:val>
                                            <p:strVal val="#ppt_x+#ppt_w/2"/>
                                          </p:val>
                                        </p:tav>
                                        <p:tav tm="100000">
                                          <p:val>
                                            <p:strVal val="#ppt_x"/>
                                          </p:val>
                                        </p:tav>
                                      </p:tavLst>
                                    </p:anim>
                                    <p:anim calcmode="lin" valueType="num">
                                      <p:cBhvr>
                                        <p:cTn id="15" dur="2000" fill="hold"/>
                                        <p:tgtEl>
                                          <p:spTgt spid="3083"/>
                                        </p:tgtEl>
                                        <p:attrNameLst>
                                          <p:attrName>ppt_y</p:attrName>
                                        </p:attrNameLst>
                                      </p:cBhvr>
                                      <p:tavLst>
                                        <p:tav tm="0">
                                          <p:val>
                                            <p:strVal val="#ppt_y"/>
                                          </p:val>
                                        </p:tav>
                                        <p:tav tm="100000">
                                          <p:val>
                                            <p:strVal val="#ppt_y"/>
                                          </p:val>
                                        </p:tav>
                                      </p:tavLst>
                                    </p:anim>
                                    <p:anim calcmode="lin" valueType="num">
                                      <p:cBhvr>
                                        <p:cTn id="16" dur="2000" fill="hold"/>
                                        <p:tgtEl>
                                          <p:spTgt spid="3083"/>
                                        </p:tgtEl>
                                        <p:attrNameLst>
                                          <p:attrName>ppt_w</p:attrName>
                                        </p:attrNameLst>
                                      </p:cBhvr>
                                      <p:tavLst>
                                        <p:tav tm="0">
                                          <p:val>
                                            <p:fltVal val="0"/>
                                          </p:val>
                                        </p:tav>
                                        <p:tav tm="100000">
                                          <p:val>
                                            <p:strVal val="#ppt_w"/>
                                          </p:val>
                                        </p:tav>
                                      </p:tavLst>
                                    </p:anim>
                                    <p:anim calcmode="lin" valueType="num">
                                      <p:cBhvr>
                                        <p:cTn id="17" dur="2000" fill="hold"/>
                                        <p:tgtEl>
                                          <p:spTgt spid="3083"/>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4000"/>
                            </p:stCondLst>
                            <p:childTnLst>
                              <p:par>
                                <p:cTn id="19" presetID="17" presetClass="entr" presetSubtype="8" fill="hold" nodeType="afterEffect">
                                  <p:stCondLst>
                                    <p:cond delay="0"/>
                                  </p:stCondLst>
                                  <p:childTnLst>
                                    <p:set>
                                      <p:cBhvr>
                                        <p:cTn id="20" dur="1" fill="hold">
                                          <p:stCondLst>
                                            <p:cond delay="0"/>
                                          </p:stCondLst>
                                        </p:cTn>
                                        <p:tgtEl>
                                          <p:spTgt spid="3080"/>
                                        </p:tgtEl>
                                        <p:attrNameLst>
                                          <p:attrName>style.visibility</p:attrName>
                                        </p:attrNameLst>
                                      </p:cBhvr>
                                      <p:to>
                                        <p:strVal val="visible"/>
                                      </p:to>
                                    </p:set>
                                    <p:anim calcmode="lin" valueType="num">
                                      <p:cBhvr>
                                        <p:cTn id="21" dur="2000" fill="hold"/>
                                        <p:tgtEl>
                                          <p:spTgt spid="3080"/>
                                        </p:tgtEl>
                                        <p:attrNameLst>
                                          <p:attrName>ppt_x</p:attrName>
                                        </p:attrNameLst>
                                      </p:cBhvr>
                                      <p:tavLst>
                                        <p:tav tm="0">
                                          <p:val>
                                            <p:strVal val="#ppt_x-#ppt_w/2"/>
                                          </p:val>
                                        </p:tav>
                                        <p:tav tm="100000">
                                          <p:val>
                                            <p:strVal val="#ppt_x"/>
                                          </p:val>
                                        </p:tav>
                                      </p:tavLst>
                                    </p:anim>
                                    <p:anim calcmode="lin" valueType="num">
                                      <p:cBhvr>
                                        <p:cTn id="22" dur="2000" fill="hold"/>
                                        <p:tgtEl>
                                          <p:spTgt spid="3080"/>
                                        </p:tgtEl>
                                        <p:attrNameLst>
                                          <p:attrName>ppt_y</p:attrName>
                                        </p:attrNameLst>
                                      </p:cBhvr>
                                      <p:tavLst>
                                        <p:tav tm="0">
                                          <p:val>
                                            <p:strVal val="#ppt_y"/>
                                          </p:val>
                                        </p:tav>
                                        <p:tav tm="100000">
                                          <p:val>
                                            <p:strVal val="#ppt_y"/>
                                          </p:val>
                                        </p:tav>
                                      </p:tavLst>
                                    </p:anim>
                                    <p:anim calcmode="lin" valueType="num">
                                      <p:cBhvr>
                                        <p:cTn id="23" dur="2000" fill="hold"/>
                                        <p:tgtEl>
                                          <p:spTgt spid="3080"/>
                                        </p:tgtEl>
                                        <p:attrNameLst>
                                          <p:attrName>ppt_w</p:attrName>
                                        </p:attrNameLst>
                                      </p:cBhvr>
                                      <p:tavLst>
                                        <p:tav tm="0">
                                          <p:val>
                                            <p:fltVal val="0"/>
                                          </p:val>
                                        </p:tav>
                                        <p:tav tm="100000">
                                          <p:val>
                                            <p:strVal val="#ppt_w"/>
                                          </p:val>
                                        </p:tav>
                                      </p:tavLst>
                                    </p:anim>
                                    <p:anim calcmode="lin" valueType="num">
                                      <p:cBhvr>
                                        <p:cTn id="24" dur="2000" fill="hold"/>
                                        <p:tgtEl>
                                          <p:spTgt spid="3080"/>
                                        </p:tgtEl>
                                        <p:attrNameLst>
                                          <p:attrName>ppt_h</p:attrName>
                                        </p:attrNameLst>
                                      </p:cBhvr>
                                      <p:tavLst>
                                        <p:tav tm="0">
                                          <p:val>
                                            <p:strVal val="#ppt_h"/>
                                          </p:val>
                                        </p:tav>
                                        <p:tav tm="100000">
                                          <p:val>
                                            <p:strVal val="#ppt_h"/>
                                          </p:val>
                                        </p:tav>
                                      </p:tavLst>
                                    </p:anim>
                                  </p:childTnLst>
                                </p:cTn>
                              </p:par>
                              <p:par>
                                <p:cTn id="25" presetID="17" presetClass="entr" presetSubtype="2" fill="hold" nodeType="withEffect">
                                  <p:stCondLst>
                                    <p:cond delay="0"/>
                                  </p:stCondLst>
                                  <p:childTnLst>
                                    <p:set>
                                      <p:cBhvr>
                                        <p:cTn id="26" dur="1" fill="hold">
                                          <p:stCondLst>
                                            <p:cond delay="0"/>
                                          </p:stCondLst>
                                        </p:cTn>
                                        <p:tgtEl>
                                          <p:spTgt spid="3081"/>
                                        </p:tgtEl>
                                        <p:attrNameLst>
                                          <p:attrName>style.visibility</p:attrName>
                                        </p:attrNameLst>
                                      </p:cBhvr>
                                      <p:to>
                                        <p:strVal val="visible"/>
                                      </p:to>
                                    </p:set>
                                    <p:anim calcmode="lin" valueType="num">
                                      <p:cBhvr>
                                        <p:cTn id="27" dur="2000" fill="hold"/>
                                        <p:tgtEl>
                                          <p:spTgt spid="3081"/>
                                        </p:tgtEl>
                                        <p:attrNameLst>
                                          <p:attrName>ppt_x</p:attrName>
                                        </p:attrNameLst>
                                      </p:cBhvr>
                                      <p:tavLst>
                                        <p:tav tm="0">
                                          <p:val>
                                            <p:strVal val="#ppt_x+#ppt_w/2"/>
                                          </p:val>
                                        </p:tav>
                                        <p:tav tm="100000">
                                          <p:val>
                                            <p:strVal val="#ppt_x"/>
                                          </p:val>
                                        </p:tav>
                                      </p:tavLst>
                                    </p:anim>
                                    <p:anim calcmode="lin" valueType="num">
                                      <p:cBhvr>
                                        <p:cTn id="28" dur="2000" fill="hold"/>
                                        <p:tgtEl>
                                          <p:spTgt spid="3081"/>
                                        </p:tgtEl>
                                        <p:attrNameLst>
                                          <p:attrName>ppt_y</p:attrName>
                                        </p:attrNameLst>
                                      </p:cBhvr>
                                      <p:tavLst>
                                        <p:tav tm="0">
                                          <p:val>
                                            <p:strVal val="#ppt_y"/>
                                          </p:val>
                                        </p:tav>
                                        <p:tav tm="100000">
                                          <p:val>
                                            <p:strVal val="#ppt_y"/>
                                          </p:val>
                                        </p:tav>
                                      </p:tavLst>
                                    </p:anim>
                                    <p:anim calcmode="lin" valueType="num">
                                      <p:cBhvr>
                                        <p:cTn id="29" dur="2000" fill="hold"/>
                                        <p:tgtEl>
                                          <p:spTgt spid="3081"/>
                                        </p:tgtEl>
                                        <p:attrNameLst>
                                          <p:attrName>ppt_w</p:attrName>
                                        </p:attrNameLst>
                                      </p:cBhvr>
                                      <p:tavLst>
                                        <p:tav tm="0">
                                          <p:val>
                                            <p:fltVal val="0"/>
                                          </p:val>
                                        </p:tav>
                                        <p:tav tm="100000">
                                          <p:val>
                                            <p:strVal val="#ppt_w"/>
                                          </p:val>
                                        </p:tav>
                                      </p:tavLst>
                                    </p:anim>
                                    <p:anim calcmode="lin" valueType="num">
                                      <p:cBhvr>
                                        <p:cTn id="30" dur="2000" fill="hold"/>
                                        <p:tgtEl>
                                          <p:spTgt spid="308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9" name="Text Box 13"/>
          <p:cNvSpPr txBox="1">
            <a:spLocks noChangeArrowheads="1"/>
          </p:cNvSpPr>
          <p:nvPr/>
        </p:nvSpPr>
        <p:spPr bwMode="auto">
          <a:xfrm>
            <a:off x="250825" y="5157788"/>
            <a:ext cx="8661400"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Milán, capítal de la región Lombardía, es la ciudad industrial mas grande de Italia, es el lugar perfecto de diseñadores, artistas, fotógrafos y modelos </a:t>
            </a:r>
          </a:p>
          <a:p>
            <a:endParaRPr lang="es-MX">
              <a:solidFill>
                <a:schemeClr val="bg1"/>
              </a:solidFill>
            </a:endParaRPr>
          </a:p>
          <a:p>
            <a:r>
              <a:rPr lang="en-US">
                <a:solidFill>
                  <a:srgbClr val="FFCC66"/>
                </a:solidFill>
              </a:rPr>
              <a:t>Milan, capítal of the region Lombardy, is the biggest industrial town of Italy, it is the perfect place of designers, artists, photographers and models</a:t>
            </a:r>
            <a:r>
              <a:rPr lang="es-MX">
                <a:solidFill>
                  <a:srgbClr val="FF0000"/>
                </a:solidFill>
              </a:rPr>
              <a:t>.   </a:t>
            </a:r>
          </a:p>
        </p:txBody>
      </p:sp>
      <p:pic>
        <p:nvPicPr>
          <p:cNvPr id="4114" name="Picture 18" descr="panoramic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765175"/>
            <a:ext cx="6985000" cy="4321175"/>
          </a:xfrm>
          <a:prstGeom prst="rect">
            <a:avLst/>
          </a:prstGeom>
          <a:noFill/>
          <a:extLst>
            <a:ext uri="{909E8E84-426E-40DD-AFC4-6F175D3DCCD1}">
              <a14:hiddenFill xmlns:a14="http://schemas.microsoft.com/office/drawing/2010/main">
                <a:solidFill>
                  <a:srgbClr val="FFFFFF"/>
                </a:solidFill>
              </a14:hiddenFill>
            </a:ext>
          </a:extLst>
        </p:spPr>
      </p:pic>
      <p:pic>
        <p:nvPicPr>
          <p:cNvPr id="4115" name="Picture 19"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765175"/>
            <a:ext cx="6985000" cy="4319588"/>
          </a:xfrm>
          <a:prstGeom prst="rect">
            <a:avLst/>
          </a:prstGeom>
          <a:noFill/>
          <a:extLst>
            <a:ext uri="{909E8E84-426E-40DD-AFC4-6F175D3DCCD1}">
              <a14:hiddenFill xmlns:a14="http://schemas.microsoft.com/office/drawing/2010/main">
                <a:solidFill>
                  <a:srgbClr val="FFFFFF"/>
                </a:solidFill>
              </a14:hiddenFill>
            </a:ext>
          </a:extLst>
        </p:spPr>
      </p:pic>
      <p:pic>
        <p:nvPicPr>
          <p:cNvPr id="4116" name="Picture 20" descr="panoramic 1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550" y="765175"/>
            <a:ext cx="6985000" cy="43195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765175"/>
            <a:ext cx="6985000" cy="4319588"/>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visrta aérea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1550" y="765175"/>
            <a:ext cx="6985000" cy="4319588"/>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765175"/>
            <a:ext cx="6985000" cy="431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114"/>
                                        </p:tgtEl>
                                        <p:attrNameLst>
                                          <p:attrName>style.visibility</p:attrName>
                                        </p:attrNameLst>
                                      </p:cBhvr>
                                      <p:to>
                                        <p:strVal val="visible"/>
                                      </p:to>
                                    </p:set>
                                    <p:animEffect transition="in" filter="fade">
                                      <p:cBhvr>
                                        <p:cTn id="7" dur="2000"/>
                                        <p:tgtEl>
                                          <p:spTgt spid="41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09"/>
                                        </p:tgtEl>
                                        <p:attrNameLst>
                                          <p:attrName>style.visibility</p:attrName>
                                        </p:attrNameLst>
                                      </p:cBhvr>
                                      <p:to>
                                        <p:strVal val="visible"/>
                                      </p:to>
                                    </p:set>
                                    <p:animEffect transition="in" filter="fade">
                                      <p:cBhvr>
                                        <p:cTn id="10" dur="2000"/>
                                        <p:tgtEl>
                                          <p:spTgt spid="410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4116"/>
                                        </p:tgtEl>
                                        <p:attrNameLst>
                                          <p:attrName>style.visibility</p:attrName>
                                        </p:attrNameLst>
                                      </p:cBhvr>
                                      <p:to>
                                        <p:strVal val="visible"/>
                                      </p:to>
                                    </p:set>
                                    <p:animEffect transition="in" filter="fade">
                                      <p:cBhvr>
                                        <p:cTn id="15" dur="3000"/>
                                        <p:tgtEl>
                                          <p:spTgt spid="411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4119"/>
                                        </p:tgtEl>
                                        <p:attrNameLst>
                                          <p:attrName>style.visibility</p:attrName>
                                        </p:attrNameLst>
                                      </p:cBhvr>
                                      <p:to>
                                        <p:strVal val="visible"/>
                                      </p:to>
                                    </p:set>
                                    <p:animEffect transition="in" filter="fade">
                                      <p:cBhvr>
                                        <p:cTn id="20" dur="2000"/>
                                        <p:tgtEl>
                                          <p:spTgt spid="4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4" name="Text Box 4"/>
          <p:cNvSpPr txBox="1">
            <a:spLocks noChangeArrowheads="1"/>
          </p:cNvSpPr>
          <p:nvPr/>
        </p:nvSpPr>
        <p:spPr bwMode="auto">
          <a:xfrm>
            <a:off x="5724525" y="333375"/>
            <a:ext cx="31162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s-ES"/>
          </a:p>
        </p:txBody>
      </p:sp>
      <p:pic>
        <p:nvPicPr>
          <p:cNvPr id="5127" name="Picture 7" descr="catedral oj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404813"/>
            <a:ext cx="7056438" cy="460851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404813"/>
            <a:ext cx="7056438" cy="4608512"/>
          </a:xfrm>
          <a:prstGeom prst="rect">
            <a:avLst/>
          </a:prstGeom>
          <a:noFill/>
          <a:extLst>
            <a:ext uri="{909E8E84-426E-40DD-AFC4-6F175D3DCCD1}">
              <a14:hiddenFill xmlns:a14="http://schemas.microsoft.com/office/drawing/2010/main">
                <a:solidFill>
                  <a:srgbClr val="FFFFFF"/>
                </a:solidFill>
              </a14:hiddenFill>
            </a:ext>
          </a:extLst>
        </p:spPr>
      </p:pic>
      <p:sp>
        <p:nvSpPr>
          <p:cNvPr id="5129" name="Text Box 9"/>
          <p:cNvSpPr txBox="1">
            <a:spLocks noChangeArrowheads="1"/>
          </p:cNvSpPr>
          <p:nvPr/>
        </p:nvSpPr>
        <p:spPr bwMode="auto">
          <a:xfrm>
            <a:off x="323850" y="5157788"/>
            <a:ext cx="8589963"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El Duomo de Milano es la Catedral </a:t>
            </a:r>
            <a:r>
              <a:rPr lang="es-MX">
                <a:solidFill>
                  <a:srgbClr val="FFCC66"/>
                </a:solidFill>
              </a:rPr>
              <a:t>( la palabra Duomo llega del latín Domus Dei que significa Casa de Dios).</a:t>
            </a:r>
          </a:p>
          <a:p>
            <a:endParaRPr lang="es-MX">
              <a:solidFill>
                <a:srgbClr val="FFCC66"/>
              </a:solidFill>
            </a:endParaRPr>
          </a:p>
          <a:p>
            <a:r>
              <a:rPr lang="en-US">
                <a:solidFill>
                  <a:srgbClr val="FFCC66"/>
                </a:solidFill>
              </a:rPr>
              <a:t>The Duomo of Milan is the Cathedral </a:t>
            </a:r>
            <a:r>
              <a:rPr lang="en-US">
                <a:solidFill>
                  <a:schemeClr val="bg1"/>
                </a:solidFill>
              </a:rPr>
              <a:t>(the word Duomo comes from the Latin Domus Dei that means God's House).</a:t>
            </a:r>
            <a:r>
              <a:rPr lang="es-MX">
                <a:solidFill>
                  <a:schemeClr val="bg1"/>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5127"/>
                                        </p:tgtEl>
                                        <p:attrNameLst>
                                          <p:attrName>style.visibility</p:attrName>
                                        </p:attrNameLst>
                                      </p:cBhvr>
                                      <p:to>
                                        <p:strVal val="visible"/>
                                      </p:to>
                                    </p:set>
                                    <p:animEffect transition="in" filter="barn(outVertical)">
                                      <p:cBhvr>
                                        <p:cTn id="7" dur="3000"/>
                                        <p:tgtEl>
                                          <p:spTgt spid="51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9"/>
                                        </p:tgtEl>
                                        <p:attrNameLst>
                                          <p:attrName>style.visibility</p:attrName>
                                        </p:attrNameLst>
                                      </p:cBhvr>
                                      <p:to>
                                        <p:strVal val="visible"/>
                                      </p:to>
                                    </p:set>
                                    <p:animEffect transition="in" filter="fade">
                                      <p:cBhvr>
                                        <p:cTn id="10" dur="2000"/>
                                        <p:tgtEl>
                                          <p:spTgt spid="5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atedral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549275"/>
            <a:ext cx="4537075" cy="58324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476250"/>
            <a:ext cx="4535487" cy="5976938"/>
          </a:xfrm>
          <a:prstGeom prst="rect">
            <a:avLst/>
          </a:prstGeom>
          <a:noFill/>
          <a:extLst>
            <a:ext uri="{909E8E84-426E-40DD-AFC4-6F175D3DCCD1}">
              <a14:hiddenFill xmlns:a14="http://schemas.microsoft.com/office/drawing/2010/main">
                <a:solidFill>
                  <a:srgbClr val="FFFFFF"/>
                </a:solidFill>
              </a14:hiddenFill>
            </a:ext>
          </a:extLst>
        </p:spPr>
      </p:pic>
      <p:sp>
        <p:nvSpPr>
          <p:cNvPr id="6149" name="Text Box 5"/>
          <p:cNvSpPr txBox="1">
            <a:spLocks noChangeArrowheads="1"/>
          </p:cNvSpPr>
          <p:nvPr/>
        </p:nvSpPr>
        <p:spPr bwMode="auto">
          <a:xfrm>
            <a:off x="5272088" y="280988"/>
            <a:ext cx="3548062" cy="5310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En dimensiones, es la segunda catedral católica romana, solo por detrás de la catedral de Sevilla.  El Duomo puede albergar 40,000 personas,</a:t>
            </a:r>
          </a:p>
          <a:p>
            <a:endParaRPr lang="es-MX">
              <a:solidFill>
                <a:schemeClr val="bg1"/>
              </a:solidFill>
            </a:endParaRPr>
          </a:p>
          <a:p>
            <a:r>
              <a:rPr lang="es-MX">
                <a:solidFill>
                  <a:schemeClr val="bg1"/>
                </a:solidFill>
              </a:rPr>
              <a:t>San Pedro en Roma, es mas grande que todas, pero como todos sabemos, es Basílica</a:t>
            </a:r>
          </a:p>
          <a:p>
            <a:endParaRPr lang="es-MX">
              <a:solidFill>
                <a:schemeClr val="bg1"/>
              </a:solidFill>
            </a:endParaRPr>
          </a:p>
          <a:p>
            <a:r>
              <a:rPr lang="en-US">
                <a:solidFill>
                  <a:srgbClr val="FFCC66"/>
                </a:solidFill>
              </a:rPr>
              <a:t>In dimensions, it is the second Roman catholic cathedral, only behind the cathedral of Seville. The Duomo can lodge 40,000 </a:t>
            </a:r>
          </a:p>
          <a:p>
            <a:r>
              <a:rPr lang="en-US">
                <a:solidFill>
                  <a:srgbClr val="FFCC66"/>
                </a:solidFill>
              </a:rPr>
              <a:t>persons,</a:t>
            </a:r>
          </a:p>
          <a:p>
            <a:endParaRPr lang="en-US">
              <a:solidFill>
                <a:srgbClr val="FFCC66"/>
              </a:solidFill>
            </a:endParaRPr>
          </a:p>
          <a:p>
            <a:r>
              <a:rPr lang="en-US">
                <a:solidFill>
                  <a:srgbClr val="FFCC66"/>
                </a:solidFill>
              </a:rPr>
              <a:t>San Pedro in Rome, it is bigger than all, but as we all know, it is a Basilica</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after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3000" fill="hold"/>
                                        <p:tgtEl>
                                          <p:spTgt spid="6147"/>
                                        </p:tgtEl>
                                        <p:attrNameLst>
                                          <p:attrName>ppt_x</p:attrName>
                                        </p:attrNameLst>
                                      </p:cBhvr>
                                      <p:tavLst>
                                        <p:tav tm="0">
                                          <p:val>
                                            <p:strVal val="#ppt_x-#ppt_w/2"/>
                                          </p:val>
                                        </p:tav>
                                        <p:tav tm="100000">
                                          <p:val>
                                            <p:strVal val="#ppt_x"/>
                                          </p:val>
                                        </p:tav>
                                      </p:tavLst>
                                    </p:anim>
                                    <p:anim calcmode="lin" valueType="num">
                                      <p:cBhvr>
                                        <p:cTn id="8" dur="3000" fill="hold"/>
                                        <p:tgtEl>
                                          <p:spTgt spid="6147"/>
                                        </p:tgtEl>
                                        <p:attrNameLst>
                                          <p:attrName>ppt_y</p:attrName>
                                        </p:attrNameLst>
                                      </p:cBhvr>
                                      <p:tavLst>
                                        <p:tav tm="0">
                                          <p:val>
                                            <p:strVal val="#ppt_y"/>
                                          </p:val>
                                        </p:tav>
                                        <p:tav tm="100000">
                                          <p:val>
                                            <p:strVal val="#ppt_y"/>
                                          </p:val>
                                        </p:tav>
                                      </p:tavLst>
                                    </p:anim>
                                    <p:anim calcmode="lin" valueType="num">
                                      <p:cBhvr>
                                        <p:cTn id="9" dur="3000" fill="hold"/>
                                        <p:tgtEl>
                                          <p:spTgt spid="6147"/>
                                        </p:tgtEl>
                                        <p:attrNameLst>
                                          <p:attrName>ppt_w</p:attrName>
                                        </p:attrNameLst>
                                      </p:cBhvr>
                                      <p:tavLst>
                                        <p:tav tm="0">
                                          <p:val>
                                            <p:fltVal val="0"/>
                                          </p:val>
                                        </p:tav>
                                        <p:tav tm="100000">
                                          <p:val>
                                            <p:strVal val="#ppt_w"/>
                                          </p:val>
                                        </p:tav>
                                      </p:tavLst>
                                    </p:anim>
                                    <p:anim calcmode="lin" valueType="num">
                                      <p:cBhvr>
                                        <p:cTn id="10" dur="3000" fill="hold"/>
                                        <p:tgtEl>
                                          <p:spTgt spid="6147"/>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6149"/>
                                        </p:tgtEl>
                                        <p:attrNameLst>
                                          <p:attrName>style.visibility</p:attrName>
                                        </p:attrNameLst>
                                      </p:cBhvr>
                                      <p:to>
                                        <p:strVal val="visible"/>
                                      </p:to>
                                    </p:set>
                                    <p:animEffect transition="in" filter="fade">
                                      <p:cBhvr>
                                        <p:cTn id="13" dur="2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atedral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catd in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tn_2350231069_091936c8e2_b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79" name="Picture 11"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sp>
        <p:nvSpPr>
          <p:cNvPr id="7182" name="Text Box 14"/>
          <p:cNvSpPr txBox="1">
            <a:spLocks noChangeArrowheads="1"/>
          </p:cNvSpPr>
          <p:nvPr/>
        </p:nvSpPr>
        <p:spPr bwMode="auto">
          <a:xfrm>
            <a:off x="1619250" y="5373688"/>
            <a:ext cx="58515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Interiores de la Catedral         </a:t>
            </a:r>
            <a:r>
              <a:rPr lang="en-US">
                <a:solidFill>
                  <a:srgbClr val="FFCC66"/>
                </a:solidFill>
              </a:rPr>
              <a:t>Interiors of the Cathedral</a:t>
            </a:r>
            <a:endParaRPr lang="es-MX">
              <a:solidFill>
                <a:srgbClr val="FFCC66"/>
              </a:solidFill>
            </a:endParaRPr>
          </a:p>
        </p:txBody>
      </p:sp>
      <p:pic>
        <p:nvPicPr>
          <p:cNvPr id="7183" name="Picture 15" descr="sn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6013" y="692150"/>
            <a:ext cx="67691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7184" name="Picture 16"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620713"/>
            <a:ext cx="6769100" cy="4176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182">
                                            <p:txEl>
                                              <p:pRg st="0" end="0"/>
                                            </p:txEl>
                                          </p:spTgt>
                                        </p:tgtEl>
                                        <p:attrNameLst>
                                          <p:attrName>style.visibility</p:attrName>
                                        </p:attrNameLst>
                                      </p:cBhvr>
                                      <p:to>
                                        <p:strVal val="visible"/>
                                      </p:to>
                                    </p:set>
                                    <p:anim calcmode="lin" valueType="num">
                                      <p:cBhvr>
                                        <p:cTn id="7" dur="2000" fill="hold"/>
                                        <p:tgtEl>
                                          <p:spTgt spid="718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7182">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7182">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7182">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174"/>
                                        </p:tgtEl>
                                        <p:attrNameLst>
                                          <p:attrName>style.visibility</p:attrName>
                                        </p:attrNameLst>
                                      </p:cBhvr>
                                      <p:to>
                                        <p:strVal val="visible"/>
                                      </p:to>
                                    </p:set>
                                    <p:animEffect transition="in" filter="fade">
                                      <p:cBhvr>
                                        <p:cTn id="13" dur="2000"/>
                                        <p:tgtEl>
                                          <p:spTgt spid="717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7176"/>
                                        </p:tgtEl>
                                        <p:attrNameLst>
                                          <p:attrName>style.visibility</p:attrName>
                                        </p:attrNameLst>
                                      </p:cBhvr>
                                      <p:to>
                                        <p:strVal val="visible"/>
                                      </p:to>
                                    </p:set>
                                    <p:animEffect transition="in" filter="fade">
                                      <p:cBhvr>
                                        <p:cTn id="18" dur="2000"/>
                                        <p:tgtEl>
                                          <p:spTgt spid="717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7178"/>
                                        </p:tgtEl>
                                        <p:attrNameLst>
                                          <p:attrName>style.visibility</p:attrName>
                                        </p:attrNameLst>
                                      </p:cBhvr>
                                      <p:to>
                                        <p:strVal val="visible"/>
                                      </p:to>
                                    </p:set>
                                    <p:animEffect transition="in" filter="fade">
                                      <p:cBhvr>
                                        <p:cTn id="23" dur="2000"/>
                                        <p:tgtEl>
                                          <p:spTgt spid="717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7183"/>
                                        </p:tgtEl>
                                        <p:attrNameLst>
                                          <p:attrName>style.visibility</p:attrName>
                                        </p:attrNameLst>
                                      </p:cBhvr>
                                      <p:to>
                                        <p:strVal val="visible"/>
                                      </p:to>
                                    </p:set>
                                    <p:animEffect transition="in" filter="fade">
                                      <p:cBhvr>
                                        <p:cTn id="28" dur="20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2"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n_Piazza del Duomo 3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125538"/>
            <a:ext cx="7848600" cy="3455987"/>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125538"/>
            <a:ext cx="7848600" cy="3455987"/>
          </a:xfrm>
          <a:prstGeom prst="rect">
            <a:avLst/>
          </a:prstGeom>
          <a:noFill/>
          <a:extLst>
            <a:ext uri="{909E8E84-426E-40DD-AFC4-6F175D3DCCD1}">
              <a14:hiddenFill xmlns:a14="http://schemas.microsoft.com/office/drawing/2010/main">
                <a:solidFill>
                  <a:srgbClr val="FFFFFF"/>
                </a:solidFill>
              </a14:hiddenFill>
            </a:ext>
          </a:extLst>
        </p:spPr>
      </p:pic>
      <p:sp>
        <p:nvSpPr>
          <p:cNvPr id="8199" name="Text Box 7"/>
          <p:cNvSpPr txBox="1">
            <a:spLocks noChangeArrowheads="1"/>
          </p:cNvSpPr>
          <p:nvPr/>
        </p:nvSpPr>
        <p:spPr bwMode="auto">
          <a:xfrm>
            <a:off x="1116013" y="5300663"/>
            <a:ext cx="72215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Plaza del Duomo                                       </a:t>
            </a:r>
            <a:r>
              <a:rPr lang="en-US">
                <a:solidFill>
                  <a:srgbClr val="FFCC66"/>
                </a:solidFill>
              </a:rPr>
              <a:t>Square of the Duomo</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after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vertical)">
                                      <p:cBhvr>
                                        <p:cTn id="7" dur="3000"/>
                                        <p:tgtEl>
                                          <p:spTgt spid="819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9"/>
                                        </p:tgtEl>
                                        <p:attrNameLst>
                                          <p:attrName>style.visibility</p:attrName>
                                        </p:attrNameLst>
                                      </p:cBhvr>
                                      <p:to>
                                        <p:strVal val="visible"/>
                                      </p:to>
                                    </p:set>
                                    <p:animEffect transition="in" filter="fade">
                                      <p:cBhvr>
                                        <p:cTn id="10"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220" name="Text Box 4"/>
          <p:cNvSpPr txBox="1">
            <a:spLocks noChangeArrowheads="1"/>
          </p:cNvSpPr>
          <p:nvPr/>
        </p:nvSpPr>
        <p:spPr bwMode="auto">
          <a:xfrm>
            <a:off x="827088" y="4868863"/>
            <a:ext cx="75819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dirty="0">
                <a:solidFill>
                  <a:schemeClr val="bg1"/>
                </a:solidFill>
              </a:rPr>
              <a:t>Centro comercial “Galerías Vittorio </a:t>
            </a:r>
            <a:r>
              <a:rPr lang="es-MX" dirty="0" err="1">
                <a:solidFill>
                  <a:schemeClr val="bg1"/>
                </a:solidFill>
              </a:rPr>
              <a:t>Emanuele</a:t>
            </a:r>
            <a:r>
              <a:rPr lang="es-MX" dirty="0">
                <a:solidFill>
                  <a:schemeClr val="bg1"/>
                </a:solidFill>
              </a:rPr>
              <a:t> II”, con sus tiendas de lujo </a:t>
            </a:r>
          </a:p>
          <a:p>
            <a:endParaRPr lang="es-MX" dirty="0">
              <a:solidFill>
                <a:schemeClr val="bg1"/>
              </a:solidFill>
            </a:endParaRPr>
          </a:p>
          <a:p>
            <a:r>
              <a:rPr lang="en-US" dirty="0">
                <a:solidFill>
                  <a:srgbClr val="FFCC66"/>
                </a:solidFill>
              </a:rPr>
              <a:t>Shopping center “Galleries Vittorio </a:t>
            </a:r>
            <a:r>
              <a:rPr lang="en-US" dirty="0" err="1">
                <a:solidFill>
                  <a:srgbClr val="FFCC66"/>
                </a:solidFill>
              </a:rPr>
              <a:t>Emanuele</a:t>
            </a:r>
            <a:r>
              <a:rPr lang="en-US" dirty="0">
                <a:solidFill>
                  <a:srgbClr val="FFCC66"/>
                </a:solidFill>
              </a:rPr>
              <a:t> II”, with his luxurious shops</a:t>
            </a:r>
            <a:endParaRPr lang="es-MX" dirty="0">
              <a:solidFill>
                <a:srgbClr val="FFCC66"/>
              </a:solidFill>
            </a:endParaRPr>
          </a:p>
        </p:txBody>
      </p:sp>
      <p:pic>
        <p:nvPicPr>
          <p:cNvPr id="9223" name="Picture 7" descr="galerias cenetero comercial by night 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765175"/>
            <a:ext cx="6480175" cy="3671888"/>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765175"/>
            <a:ext cx="6553200" cy="3671888"/>
          </a:xfrm>
          <a:prstGeom prst="rect">
            <a:avLst/>
          </a:prstGeom>
          <a:noFill/>
          <a:extLst>
            <a:ext uri="{909E8E84-426E-40DD-AFC4-6F175D3DCCD1}">
              <a14:hiddenFill xmlns:a14="http://schemas.microsoft.com/office/drawing/2010/main">
                <a:solidFill>
                  <a:srgbClr val="FFFFFF"/>
                </a:solidFill>
              </a14:hiddenFill>
            </a:ext>
          </a:extLst>
        </p:spPr>
      </p:pic>
      <p:pic>
        <p:nvPicPr>
          <p:cNvPr id="9229" name="Picture 13" descr="tn_Galleria Vittorio Emanuele II 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450" y="765175"/>
            <a:ext cx="6480175" cy="3671888"/>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765175"/>
            <a:ext cx="6553200" cy="3671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3000"/>
                                        <p:tgtEl>
                                          <p:spTgt spid="9220"/>
                                        </p:tgtEl>
                                      </p:cBhvr>
                                    </p:animEffect>
                                  </p:childTnLst>
                                </p:cTn>
                              </p:par>
                              <p:par>
                                <p:cTn id="8" presetID="10" presetClass="entr" presetSubtype="0" fill="hold" nodeType="withEffect">
                                  <p:stCondLst>
                                    <p:cond delay="0"/>
                                  </p:stCondLst>
                                  <p:childTnLst>
                                    <p:set>
                                      <p:cBhvr>
                                        <p:cTn id="9" dur="1" fill="hold">
                                          <p:stCondLst>
                                            <p:cond delay="0"/>
                                          </p:stCondLst>
                                        </p:cTn>
                                        <p:tgtEl>
                                          <p:spTgt spid="9223"/>
                                        </p:tgtEl>
                                        <p:attrNameLst>
                                          <p:attrName>style.visibility</p:attrName>
                                        </p:attrNameLst>
                                      </p:cBhvr>
                                      <p:to>
                                        <p:strVal val="visible"/>
                                      </p:to>
                                    </p:set>
                                    <p:animEffect transition="in" filter="fade">
                                      <p:cBhvr>
                                        <p:cTn id="10" dur="2000"/>
                                        <p:tgtEl>
                                          <p:spTgt spid="922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9229"/>
                                        </p:tgtEl>
                                        <p:attrNameLst>
                                          <p:attrName>style.visibility</p:attrName>
                                        </p:attrNameLst>
                                      </p:cBhvr>
                                      <p:to>
                                        <p:strVal val="visible"/>
                                      </p:to>
                                    </p:set>
                                    <p:animEffect transition="in" filter="fade">
                                      <p:cBhvr>
                                        <p:cTn id="15" dur="2000"/>
                                        <p:tgtEl>
                                          <p:spTgt spid="9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53" name="Picture 13" descr="scala de mil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476250"/>
            <a:ext cx="7488237" cy="4392613"/>
          </a:xfrm>
          <a:prstGeom prst="rect">
            <a:avLst/>
          </a:prstGeom>
          <a:noFill/>
          <a:extLst>
            <a:ext uri="{909E8E84-426E-40DD-AFC4-6F175D3DCCD1}">
              <a14:hiddenFill xmlns:a14="http://schemas.microsoft.com/office/drawing/2010/main">
                <a:solidFill>
                  <a:srgbClr val="FFFFFF"/>
                </a:solidFill>
              </a14:hiddenFill>
            </a:ext>
          </a:extLst>
        </p:spPr>
      </p:pic>
      <p:pic>
        <p:nvPicPr>
          <p:cNvPr id="10259" name="Picture 19"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476250"/>
            <a:ext cx="7489825" cy="4392613"/>
          </a:xfrm>
          <a:prstGeom prst="rect">
            <a:avLst/>
          </a:prstGeom>
          <a:noFill/>
          <a:extLst>
            <a:ext uri="{909E8E84-426E-40DD-AFC4-6F175D3DCCD1}">
              <a14:hiddenFill xmlns:a14="http://schemas.microsoft.com/office/drawing/2010/main">
                <a:solidFill>
                  <a:srgbClr val="FFFFFF"/>
                </a:solidFill>
              </a14:hiddenFill>
            </a:ext>
          </a:extLst>
        </p:spPr>
      </p:pic>
      <p:sp>
        <p:nvSpPr>
          <p:cNvPr id="10260" name="Text Box 20"/>
          <p:cNvSpPr txBox="1">
            <a:spLocks noChangeArrowheads="1"/>
          </p:cNvSpPr>
          <p:nvPr/>
        </p:nvSpPr>
        <p:spPr bwMode="auto">
          <a:xfrm>
            <a:off x="395288" y="5013325"/>
            <a:ext cx="8372475"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La Scala de Milán,  además de ser impresionantemente bella es la mas grande del mundo</a:t>
            </a:r>
            <a:r>
              <a:rPr lang="es-MX"/>
              <a:t>. </a:t>
            </a:r>
          </a:p>
          <a:p>
            <a:endParaRPr lang="es-MX"/>
          </a:p>
          <a:p>
            <a:r>
              <a:rPr lang="en-US">
                <a:solidFill>
                  <a:srgbClr val="FFCC66"/>
                </a:solidFill>
              </a:rPr>
              <a:t>The Scala of Milan, in addition to being impressively beautiful it is the biggest of the world.</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253"/>
                                        </p:tgtEl>
                                        <p:attrNameLst>
                                          <p:attrName>style.visibility</p:attrName>
                                        </p:attrNameLst>
                                      </p:cBhvr>
                                      <p:to>
                                        <p:strVal val="visible"/>
                                      </p:to>
                                    </p:set>
                                    <p:animEffect transition="in" filter="fade">
                                      <p:cBhvr>
                                        <p:cTn id="7" dur="2000"/>
                                        <p:tgtEl>
                                          <p:spTgt spid="1025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260"/>
                                        </p:tgtEl>
                                        <p:attrNameLst>
                                          <p:attrName>style.visibility</p:attrName>
                                        </p:attrNameLst>
                                      </p:cBhvr>
                                      <p:to>
                                        <p:strVal val="visible"/>
                                      </p:to>
                                    </p:set>
                                    <p:animEffect transition="in" filter="fade">
                                      <p:cBhvr>
                                        <p:cTn id="10" dur="2000"/>
                                        <p:tgtEl>
                                          <p:spTgt spid="10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tn_scala de milán 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549275"/>
            <a:ext cx="7543800" cy="4103688"/>
          </a:xfrm>
          <a:prstGeom prst="rect">
            <a:avLst/>
          </a:prstGeom>
          <a:noFill/>
          <a:extLst>
            <a:ext uri="{909E8E84-426E-40DD-AFC4-6F175D3DCCD1}">
              <a14:hiddenFill xmlns:a14="http://schemas.microsoft.com/office/drawing/2010/main">
                <a:solidFill>
                  <a:srgbClr val="FFFFFF"/>
                </a:solidFill>
              </a14:hiddenFill>
            </a:ext>
          </a:extLst>
        </p:spPr>
      </p:pic>
      <p:sp>
        <p:nvSpPr>
          <p:cNvPr id="11268" name="Text Box 4"/>
          <p:cNvSpPr txBox="1">
            <a:spLocks noChangeArrowheads="1"/>
          </p:cNvSpPr>
          <p:nvPr/>
        </p:nvSpPr>
        <p:spPr bwMode="auto">
          <a:xfrm>
            <a:off x="323850" y="4797425"/>
            <a:ext cx="8516938"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Antiguamente era el Teatro Ducale, pero un incendio lo destruyó allá en 1776.  Se reconstruyó en un nuevo lugar sobre los cimientos de lo que fue la Iglesia Santa María Alla Scala, de ahí su nombre.                   </a:t>
            </a:r>
            <a:r>
              <a:rPr lang="en-US">
                <a:solidFill>
                  <a:srgbClr val="FFCC66"/>
                </a:solidFill>
              </a:rPr>
              <a:t>Formerly it was the Theater Ducale, but a fire destroyed it there in 1776. It was reconstructed in a new place on the foundations of what was the Church Santa Maria Alla Scala, hence his name.</a:t>
            </a:r>
            <a:r>
              <a:rPr lang="es-MX">
                <a:solidFill>
                  <a:srgbClr val="FFCC66"/>
                </a:solidFill>
              </a:rPr>
              <a:t> </a:t>
            </a:r>
          </a:p>
        </p:txBody>
      </p:sp>
      <p:pic>
        <p:nvPicPr>
          <p:cNvPr id="11269" name="Picture 5"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476250"/>
            <a:ext cx="7561263" cy="4176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2000"/>
                                        <p:tgtEl>
                                          <p:spTgt spid="1126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268"/>
                                        </p:tgtEl>
                                        <p:attrNameLst>
                                          <p:attrName>style.visibility</p:attrName>
                                        </p:attrNameLst>
                                      </p:cBhvr>
                                      <p:to>
                                        <p:strVal val="visible"/>
                                      </p:to>
                                    </p:set>
                                    <p:animEffect transition="in" filter="fade">
                                      <p:cBhvr>
                                        <p:cTn id="10"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empio di san sebastia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620713"/>
            <a:ext cx="8351837" cy="4968875"/>
          </a:xfrm>
          <a:prstGeom prst="rect">
            <a:avLst/>
          </a:prstGeom>
          <a:noFill/>
          <a:extLst>
            <a:ext uri="{909E8E84-426E-40DD-AFC4-6F175D3DCCD1}">
              <a14:hiddenFill xmlns:a14="http://schemas.microsoft.com/office/drawing/2010/main">
                <a:solidFill>
                  <a:srgbClr val="FFFFFF"/>
                </a:solidFill>
              </a14:hiddenFill>
            </a:ext>
          </a:extLst>
        </p:spPr>
      </p:pic>
      <p:sp>
        <p:nvSpPr>
          <p:cNvPr id="12293" name="Text Box 5"/>
          <p:cNvSpPr txBox="1">
            <a:spLocks noChangeArrowheads="1"/>
          </p:cNvSpPr>
          <p:nvPr/>
        </p:nvSpPr>
        <p:spPr bwMode="auto">
          <a:xfrm>
            <a:off x="395288" y="5734050"/>
            <a:ext cx="84439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Templo de San Sebastián con su ambiente único de Paz total</a:t>
            </a:r>
            <a:r>
              <a:rPr lang="es-MX"/>
              <a:t>.             </a:t>
            </a:r>
            <a:r>
              <a:rPr lang="en-US">
                <a:solidFill>
                  <a:srgbClr val="FFCC66"/>
                </a:solidFill>
              </a:rPr>
              <a:t>Temple of San Sebastian with his only ambience of entire Peace</a:t>
            </a:r>
            <a:r>
              <a:rPr lang="es-ES">
                <a:solidFill>
                  <a:srgbClr val="FFCC66"/>
                </a:solidFill>
              </a:rPr>
              <a:t> </a:t>
            </a:r>
            <a:endParaRPr lang="es-MX">
              <a:solidFill>
                <a:srgbClr val="FFCC66"/>
              </a:solidFill>
            </a:endParaRPr>
          </a:p>
        </p:txBody>
      </p:sp>
      <p:pic>
        <p:nvPicPr>
          <p:cNvPr id="12294" name="Picture 6"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620713"/>
            <a:ext cx="8351837" cy="4968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2000"/>
                                        <p:tgtEl>
                                          <p:spTgt spid="1229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3"/>
                                        </p:tgtEl>
                                        <p:attrNameLst>
                                          <p:attrName>style.visibility</p:attrName>
                                        </p:attrNameLst>
                                      </p:cBhvr>
                                      <p:to>
                                        <p:strVal val="visible"/>
                                      </p:to>
                                    </p:set>
                                    <p:animEffect transition="in" filter="fade">
                                      <p:cBhvr>
                                        <p:cTn id="10"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n 4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549275"/>
            <a:ext cx="4333875" cy="5875338"/>
          </a:xfrm>
          <a:prstGeom prst="rect">
            <a:avLst/>
          </a:prstGeom>
          <a:noFill/>
          <a:extLst>
            <a:ext uri="{909E8E84-426E-40DD-AFC4-6F175D3DCCD1}">
              <a14:hiddenFill xmlns:a14="http://schemas.microsoft.com/office/drawing/2010/main">
                <a:solidFill>
                  <a:srgbClr val="FFFFFF"/>
                </a:solidFill>
              </a14:hiddenFill>
            </a:ext>
          </a:extLst>
        </p:spPr>
      </p:pic>
      <p:pic>
        <p:nvPicPr>
          <p:cNvPr id="13317" name="Picture 5"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549275"/>
            <a:ext cx="4319588" cy="5832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2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descr="leo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549275"/>
            <a:ext cx="4508500" cy="540067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476250"/>
            <a:ext cx="4537075" cy="5616575"/>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leo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9975" y="549275"/>
            <a:ext cx="4537075" cy="5543550"/>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476250"/>
            <a:ext cx="4537075" cy="5616575"/>
          </a:xfrm>
          <a:prstGeom prst="rect">
            <a:avLst/>
          </a:prstGeom>
          <a:noFill/>
          <a:extLst>
            <a:ext uri="{909E8E84-426E-40DD-AFC4-6F175D3DCCD1}">
              <a14:hiddenFill xmlns:a14="http://schemas.microsoft.com/office/drawing/2010/main">
                <a:solidFill>
                  <a:srgbClr val="FFFFFF"/>
                </a:solidFill>
              </a14:hiddenFill>
            </a:ext>
          </a:extLst>
        </p:spPr>
      </p:pic>
      <p:sp>
        <p:nvSpPr>
          <p:cNvPr id="14344" name="Text Box 8"/>
          <p:cNvSpPr txBox="1">
            <a:spLocks noChangeArrowheads="1"/>
          </p:cNvSpPr>
          <p:nvPr/>
        </p:nvSpPr>
        <p:spPr bwMode="auto">
          <a:xfrm>
            <a:off x="303213" y="2368550"/>
            <a:ext cx="1820862"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MX">
                <a:solidFill>
                  <a:schemeClr val="bg1"/>
                </a:solidFill>
              </a:rPr>
              <a:t>Monumento a Leonardo Da Vinci</a:t>
            </a:r>
          </a:p>
          <a:p>
            <a:pPr algn="ctr"/>
            <a:endParaRPr lang="es-MX">
              <a:solidFill>
                <a:schemeClr val="bg1"/>
              </a:solidFill>
            </a:endParaRPr>
          </a:p>
          <a:p>
            <a:pPr algn="ctr"/>
            <a:r>
              <a:rPr lang="en-US">
                <a:solidFill>
                  <a:srgbClr val="FFCC66"/>
                </a:solidFill>
              </a:rPr>
              <a:t>Monument to Leonardo da Vinci</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0" fill="hold"/>
                                        <p:tgtEl>
                                          <p:spTgt spid="14339"/>
                                        </p:tgtEl>
                                        <p:attrNameLst>
                                          <p:attrName>ppt_w</p:attrName>
                                        </p:attrNameLst>
                                      </p:cBhvr>
                                      <p:tavLst>
                                        <p:tav tm="0">
                                          <p:val>
                                            <p:fltVal val="0"/>
                                          </p:val>
                                        </p:tav>
                                        <p:tav tm="100000">
                                          <p:val>
                                            <p:strVal val="#ppt_w"/>
                                          </p:val>
                                        </p:tav>
                                      </p:tavLst>
                                    </p:anim>
                                    <p:anim calcmode="lin" valueType="num">
                                      <p:cBhvr>
                                        <p:cTn id="8" dur="5000" fill="hold"/>
                                        <p:tgtEl>
                                          <p:spTgt spid="14339"/>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xit" presetSubtype="0" fill="hold" nodeType="clickEffect">
                                  <p:stCondLst>
                                    <p:cond delay="0"/>
                                  </p:stCondLst>
                                  <p:childTnLst>
                                    <p:animEffect transition="out" filter="fade">
                                      <p:cBhvr>
                                        <p:cTn id="12" dur="2000"/>
                                        <p:tgtEl>
                                          <p:spTgt spid="14339"/>
                                        </p:tgtEl>
                                      </p:cBhvr>
                                    </p:animEffect>
                                    <p:set>
                                      <p:cBhvr>
                                        <p:cTn id="13" dur="1" fill="hold">
                                          <p:stCondLst>
                                            <p:cond delay="1999"/>
                                          </p:stCondLst>
                                        </p:cTn>
                                        <p:tgtEl>
                                          <p:spTgt spid="14339"/>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14341"/>
                                        </p:tgtEl>
                                        <p:attrNameLst>
                                          <p:attrName>style.visibility</p:attrName>
                                        </p:attrNameLst>
                                      </p:cBhvr>
                                      <p:to>
                                        <p:strVal val="visible"/>
                                      </p:to>
                                    </p:set>
                                    <p:animEffect transition="in" filter="fade">
                                      <p:cBhvr>
                                        <p:cTn id="16" dur="2000"/>
                                        <p:tgtEl>
                                          <p:spTgt spid="1434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344"/>
                                        </p:tgtEl>
                                        <p:attrNameLst>
                                          <p:attrName>style.visibility</p:attrName>
                                        </p:attrNameLst>
                                      </p:cBhvr>
                                      <p:to>
                                        <p:strVal val="visible"/>
                                      </p:to>
                                    </p:set>
                                    <p:animEffect transition="in" filter="fade">
                                      <p:cBhvr>
                                        <p:cTn id="19" dur="20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arco de la pa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7913" y="620713"/>
            <a:ext cx="4448175" cy="568801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620713"/>
            <a:ext cx="4464050" cy="5616575"/>
          </a:xfrm>
          <a:prstGeom prst="rect">
            <a:avLst/>
          </a:prstGeom>
          <a:noFill/>
          <a:extLst>
            <a:ext uri="{909E8E84-426E-40DD-AFC4-6F175D3DCCD1}">
              <a14:hiddenFill xmlns:a14="http://schemas.microsoft.com/office/drawing/2010/main">
                <a:solidFill>
                  <a:srgbClr val="FFFFFF"/>
                </a:solidFill>
              </a14:hiddenFill>
            </a:ext>
          </a:extLst>
        </p:spPr>
      </p:pic>
      <p:sp>
        <p:nvSpPr>
          <p:cNvPr id="15365" name="Text Box 5"/>
          <p:cNvSpPr txBox="1">
            <a:spLocks noChangeArrowheads="1"/>
          </p:cNvSpPr>
          <p:nvPr/>
        </p:nvSpPr>
        <p:spPr bwMode="auto">
          <a:xfrm>
            <a:off x="231775" y="2584450"/>
            <a:ext cx="17478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MX">
                <a:solidFill>
                  <a:schemeClr val="bg1"/>
                </a:solidFill>
              </a:rPr>
              <a:t>Arco de la Paz</a:t>
            </a:r>
          </a:p>
          <a:p>
            <a:pPr algn="ctr"/>
            <a:endParaRPr lang="es-MX">
              <a:solidFill>
                <a:schemeClr val="bg1"/>
              </a:solidFill>
            </a:endParaRPr>
          </a:p>
          <a:p>
            <a:pPr algn="ctr"/>
            <a:r>
              <a:rPr lang="en-US">
                <a:solidFill>
                  <a:srgbClr val="FFCC66"/>
                </a:solidFill>
              </a:rPr>
              <a:t>Arch of the Peace</a:t>
            </a:r>
            <a:r>
              <a:rPr lang="es-MX">
                <a:solidFill>
                  <a:srgbClr val="FFCC66"/>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wheel(4)">
                                      <p:cBhvr>
                                        <p:cTn id="7" dur="3000"/>
                                        <p:tgtEl>
                                          <p:spTgt spid="153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5"/>
                                        </p:tgtEl>
                                        <p:attrNameLst>
                                          <p:attrName>style.visibility</p:attrName>
                                        </p:attrNameLst>
                                      </p:cBhvr>
                                      <p:to>
                                        <p:strVal val="visible"/>
                                      </p:to>
                                    </p:set>
                                    <p:animEffect transition="in" filter="fade">
                                      <p:cBhvr>
                                        <p:cTn id="10" dur="2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tn_palazzo real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765175"/>
            <a:ext cx="7620000" cy="497205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692150"/>
            <a:ext cx="7704137" cy="5113338"/>
          </a:xfrm>
          <a:prstGeom prst="rect">
            <a:avLst/>
          </a:prstGeom>
          <a:noFill/>
          <a:extLst>
            <a:ext uri="{909E8E84-426E-40DD-AFC4-6F175D3DCCD1}">
              <a14:hiddenFill xmlns:a14="http://schemas.microsoft.com/office/drawing/2010/main">
                <a:solidFill>
                  <a:srgbClr val="FFFFFF"/>
                </a:solidFill>
              </a14:hiddenFill>
            </a:ext>
          </a:extLst>
        </p:spPr>
      </p:pic>
      <p:sp>
        <p:nvSpPr>
          <p:cNvPr id="16389" name="Text Box 5"/>
          <p:cNvSpPr txBox="1">
            <a:spLocks noChangeArrowheads="1"/>
          </p:cNvSpPr>
          <p:nvPr/>
        </p:nvSpPr>
        <p:spPr bwMode="auto">
          <a:xfrm>
            <a:off x="2608263" y="6040438"/>
            <a:ext cx="39084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Palacio Real     </a:t>
            </a:r>
            <a:r>
              <a:rPr lang="en-US">
                <a:solidFill>
                  <a:srgbClr val="FFCC66"/>
                </a:solidFill>
              </a:rPr>
              <a:t>Real palace</a:t>
            </a:r>
            <a:r>
              <a:rPr lang="es-MX">
                <a:solidFill>
                  <a:srgbClr val="FFCC66"/>
                </a:solidFill>
              </a:rPr>
              <a:t>  </a:t>
            </a:r>
          </a:p>
        </p:txBody>
      </p:sp>
      <p:pic>
        <p:nvPicPr>
          <p:cNvPr id="16391" name="Picture 7" descr="palazzo reale 1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692150"/>
            <a:ext cx="7704137" cy="5113338"/>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620713"/>
            <a:ext cx="7704137" cy="5184775"/>
          </a:xfrm>
          <a:prstGeom prst="rect">
            <a:avLst/>
          </a:prstGeom>
          <a:noFill/>
          <a:extLst>
            <a:ext uri="{909E8E84-426E-40DD-AFC4-6F175D3DCCD1}">
              <a14:hiddenFill xmlns:a14="http://schemas.microsoft.com/office/drawing/2010/main">
                <a:solidFill>
                  <a:srgbClr val="FFFFFF"/>
                </a:solidFill>
              </a14:hiddenFill>
            </a:ext>
          </a:extLst>
        </p:spPr>
      </p:pic>
      <p:pic>
        <p:nvPicPr>
          <p:cNvPr id="16394" name="Picture 10" descr="palazzo reale 2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620713"/>
            <a:ext cx="7704137" cy="5184775"/>
          </a:xfrm>
          <a:prstGeom prst="rect">
            <a:avLst/>
          </a:prstGeom>
          <a:noFill/>
          <a:extLst>
            <a:ext uri="{909E8E84-426E-40DD-AFC4-6F175D3DCCD1}">
              <a14:hiddenFill xmlns:a14="http://schemas.microsoft.com/office/drawing/2010/main">
                <a:solidFill>
                  <a:srgbClr val="FFFFFF"/>
                </a:solidFill>
              </a14:hiddenFill>
            </a:ext>
          </a:extLst>
        </p:spPr>
      </p:pic>
      <p:pic>
        <p:nvPicPr>
          <p:cNvPr id="16395" name="Picture 11"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620713"/>
            <a:ext cx="7704137" cy="5184775"/>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descr="tn_Medusa a Palazzo real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213" y="620713"/>
            <a:ext cx="7704137" cy="5184775"/>
          </a:xfrm>
          <a:prstGeom prst="rect">
            <a:avLst/>
          </a:prstGeom>
          <a:noFill/>
          <a:extLst>
            <a:ext uri="{909E8E84-426E-40DD-AFC4-6F175D3DCCD1}">
              <a14:hiddenFill xmlns:a14="http://schemas.microsoft.com/office/drawing/2010/main">
                <a:solidFill>
                  <a:srgbClr val="FFFFFF"/>
                </a:solidFill>
              </a14:hiddenFill>
            </a:ext>
          </a:extLst>
        </p:spPr>
      </p:pic>
      <p:pic>
        <p:nvPicPr>
          <p:cNvPr id="16397" name="Picture 13"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620713"/>
            <a:ext cx="7704137" cy="5184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2000"/>
                                        <p:tgtEl>
                                          <p:spTgt spid="163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389"/>
                                        </p:tgtEl>
                                        <p:attrNameLst>
                                          <p:attrName>style.visibility</p:attrName>
                                        </p:attrNameLst>
                                      </p:cBhvr>
                                      <p:to>
                                        <p:strVal val="visible"/>
                                      </p:to>
                                    </p:set>
                                    <p:animEffect transition="in" filter="fade">
                                      <p:cBhvr>
                                        <p:cTn id="10" dur="2000"/>
                                        <p:tgtEl>
                                          <p:spTgt spid="1638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6391"/>
                                        </p:tgtEl>
                                        <p:attrNameLst>
                                          <p:attrName>style.visibility</p:attrName>
                                        </p:attrNameLst>
                                      </p:cBhvr>
                                      <p:to>
                                        <p:strVal val="visible"/>
                                      </p:to>
                                    </p:set>
                                    <p:animEffect transition="in" filter="fade">
                                      <p:cBhvr>
                                        <p:cTn id="15" dur="2000"/>
                                        <p:tgtEl>
                                          <p:spTgt spid="1639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6394"/>
                                        </p:tgtEl>
                                        <p:attrNameLst>
                                          <p:attrName>style.visibility</p:attrName>
                                        </p:attrNameLst>
                                      </p:cBhvr>
                                      <p:to>
                                        <p:strVal val="visible"/>
                                      </p:to>
                                    </p:set>
                                    <p:animEffect transition="in" filter="fade">
                                      <p:cBhvr>
                                        <p:cTn id="20" dur="2000"/>
                                        <p:tgtEl>
                                          <p:spTgt spid="1639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6396"/>
                                        </p:tgtEl>
                                        <p:attrNameLst>
                                          <p:attrName>style.visibility</p:attrName>
                                        </p:attrNameLst>
                                      </p:cBhvr>
                                      <p:to>
                                        <p:strVal val="visible"/>
                                      </p:to>
                                    </p:set>
                                    <p:animEffect transition="in" filter="fade">
                                      <p:cBhvr>
                                        <p:cTn id="25" dur="2000"/>
                                        <p:tgtEl>
                                          <p:spTgt spid="16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7413" name="Picture 5" descr="tn_stre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571500"/>
            <a:ext cx="4895850" cy="571500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549275"/>
            <a:ext cx="4895850" cy="5759450"/>
          </a:xfrm>
          <a:prstGeom prst="rect">
            <a:avLst/>
          </a:prstGeom>
          <a:noFill/>
          <a:extLst>
            <a:ext uri="{909E8E84-426E-40DD-AFC4-6F175D3DCCD1}">
              <a14:hiddenFill xmlns:a14="http://schemas.microsoft.com/office/drawing/2010/main">
                <a:solidFill>
                  <a:srgbClr val="FFFFFF"/>
                </a:solidFill>
              </a14:hiddenFill>
            </a:ext>
          </a:extLst>
        </p:spPr>
      </p:pic>
      <p:sp>
        <p:nvSpPr>
          <p:cNvPr id="17415" name="Text Box 7"/>
          <p:cNvSpPr txBox="1">
            <a:spLocks noChangeArrowheads="1"/>
          </p:cNvSpPr>
          <p:nvPr/>
        </p:nvSpPr>
        <p:spPr bwMode="auto">
          <a:xfrm>
            <a:off x="519113" y="2873375"/>
            <a:ext cx="10287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Calles</a:t>
            </a:r>
          </a:p>
          <a:p>
            <a:endParaRPr lang="es-MX">
              <a:solidFill>
                <a:schemeClr val="bg1"/>
              </a:solidFill>
            </a:endParaRPr>
          </a:p>
          <a:p>
            <a:r>
              <a:rPr lang="en-US">
                <a:solidFill>
                  <a:srgbClr val="FFCC66"/>
                </a:solidFill>
              </a:rPr>
              <a:t>Streets</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fade">
                                      <p:cBhvr>
                                        <p:cTn id="7" dur="2000"/>
                                        <p:tgtEl>
                                          <p:spTgt spid="174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5"/>
                                        </p:tgtEl>
                                        <p:attrNameLst>
                                          <p:attrName>style.visibility</p:attrName>
                                        </p:attrNameLst>
                                      </p:cBhvr>
                                      <p:to>
                                        <p:strVal val="visible"/>
                                      </p:to>
                                    </p:set>
                                    <p:animEffect transition="in" filter="fade">
                                      <p:cBhvr>
                                        <p:cTn id="10" dur="20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8435" name="Picture 3" descr="via dei mercant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400" y="1454150"/>
            <a:ext cx="6299200" cy="394970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3513" y="1412875"/>
            <a:ext cx="6276975" cy="4032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9461" name="Picture 5" descr="sixteen columnas fte basilica de san lorenz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908050"/>
            <a:ext cx="6248400" cy="4660900"/>
          </a:xfrm>
          <a:prstGeom prst="rect">
            <a:avLst/>
          </a:prstGeom>
          <a:noFill/>
          <a:extLst>
            <a:ext uri="{909E8E84-426E-40DD-AFC4-6F175D3DCCD1}">
              <a14:hiddenFill xmlns:a14="http://schemas.microsoft.com/office/drawing/2010/main">
                <a:solidFill>
                  <a:srgbClr val="FFFFFF"/>
                </a:solidFill>
              </a14:hiddenFill>
            </a:ext>
          </a:extLst>
        </p:spPr>
      </p:pic>
      <p:sp>
        <p:nvSpPr>
          <p:cNvPr id="19462" name="Text Box 6"/>
          <p:cNvSpPr txBox="1">
            <a:spLocks noChangeArrowheads="1"/>
          </p:cNvSpPr>
          <p:nvPr/>
        </p:nvSpPr>
        <p:spPr bwMode="auto">
          <a:xfrm>
            <a:off x="592138" y="5753100"/>
            <a:ext cx="80121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16 columnas frente a la iglesia de San Lorenzo          </a:t>
            </a:r>
            <a:r>
              <a:rPr lang="en-US">
                <a:solidFill>
                  <a:srgbClr val="FFCC66"/>
                </a:solidFill>
              </a:rPr>
              <a:t>16 columns opposite to the church of the St Lorenzo</a:t>
            </a:r>
            <a:r>
              <a:rPr lang="es-ES">
                <a:solidFill>
                  <a:srgbClr val="FFCC66"/>
                </a:solidFill>
              </a:rPr>
              <a:t> </a:t>
            </a:r>
            <a:endParaRPr lang="es-MX">
              <a:solidFill>
                <a:srgbClr val="FFCC66"/>
              </a:solidFill>
            </a:endParaRPr>
          </a:p>
        </p:txBody>
      </p:sp>
      <p:pic>
        <p:nvPicPr>
          <p:cNvPr id="19463" name="Picture 7"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833438"/>
            <a:ext cx="6264275" cy="4756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fade">
                                      <p:cBhvr>
                                        <p:cTn id="7" dur="2000"/>
                                        <p:tgtEl>
                                          <p:spTgt spid="1946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62"/>
                                        </p:tgtEl>
                                        <p:attrNameLst>
                                          <p:attrName>style.visibility</p:attrName>
                                        </p:attrNameLst>
                                      </p:cBhvr>
                                      <p:to>
                                        <p:strVal val="visible"/>
                                      </p:to>
                                    </p:set>
                                    <p:animEffect transition="in" filter="fade">
                                      <p:cBhvr>
                                        <p:cTn id="10" dur="20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la-ultima-cena2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620713"/>
            <a:ext cx="66484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20487" name="Picture 7"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549275"/>
            <a:ext cx="6840538" cy="3887788"/>
          </a:xfrm>
          <a:prstGeom prst="rect">
            <a:avLst/>
          </a:prstGeom>
          <a:noFill/>
          <a:extLst>
            <a:ext uri="{909E8E84-426E-40DD-AFC4-6F175D3DCCD1}">
              <a14:hiddenFill xmlns:a14="http://schemas.microsoft.com/office/drawing/2010/main">
                <a:solidFill>
                  <a:srgbClr val="FFFFFF"/>
                </a:solidFill>
              </a14:hiddenFill>
            </a:ext>
          </a:extLst>
        </p:spPr>
      </p:pic>
      <p:sp>
        <p:nvSpPr>
          <p:cNvPr id="20488" name="Text Box 8"/>
          <p:cNvSpPr txBox="1">
            <a:spLocks noChangeArrowheads="1"/>
          </p:cNvSpPr>
          <p:nvPr/>
        </p:nvSpPr>
        <p:spPr bwMode="auto">
          <a:xfrm>
            <a:off x="395288" y="4581525"/>
            <a:ext cx="8443912"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Uno de los principales atractivos turísticos es </a:t>
            </a:r>
            <a:r>
              <a:rPr lang="es-MX" b="1">
                <a:solidFill>
                  <a:schemeClr val="bg1"/>
                </a:solidFill>
              </a:rPr>
              <a:t>“La última Cena</a:t>
            </a:r>
            <a:r>
              <a:rPr lang="es-MX">
                <a:solidFill>
                  <a:schemeClr val="bg1"/>
                </a:solidFill>
              </a:rPr>
              <a:t>”,el fresco que pintó Leonardo Da Vinci en la Iglesia Santa María de Grazie. Se puede visitar haciendo reserva con 15 días de antelación.         </a:t>
            </a:r>
            <a:r>
              <a:rPr lang="es-MX"/>
              <a:t>.     </a:t>
            </a:r>
            <a:r>
              <a:rPr lang="en-US">
                <a:solidFill>
                  <a:srgbClr val="FFCC66"/>
                </a:solidFill>
              </a:rPr>
              <a:t>One of the principal tourist attractions is “The last Dinner”, the fresh air that painted Leonardo da Vinci in the Church Santa Maria of Grazie. It is possible to visit doing reservation with 15 days of advance.</a:t>
            </a:r>
            <a:r>
              <a:rPr lang="es-MX">
                <a:solidFill>
                  <a:srgbClr val="FFCC66"/>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0486"/>
                                        </p:tgtEl>
                                        <p:attrNameLst>
                                          <p:attrName>style.visibility</p:attrName>
                                        </p:attrNameLst>
                                      </p:cBhvr>
                                      <p:to>
                                        <p:strVal val="visible"/>
                                      </p:to>
                                    </p:set>
                                    <p:animEffect transition="in" filter="fade">
                                      <p:cBhvr>
                                        <p:cTn id="7" dur="2000"/>
                                        <p:tgtEl>
                                          <p:spTgt spid="204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8"/>
                                        </p:tgtEl>
                                        <p:attrNameLst>
                                          <p:attrName>style.visibility</p:attrName>
                                        </p:attrNameLst>
                                      </p:cBhvr>
                                      <p:to>
                                        <p:strVal val="visible"/>
                                      </p:to>
                                    </p:set>
                                    <p:animEffect transition="in" filter="fade">
                                      <p:cBhvr>
                                        <p:cTn id="10" dur="2000"/>
                                        <p:tgtEl>
                                          <p:spTgt spid="20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1507" name="Picture 3" descr="264615002_0a0a7e5ea5xx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908050"/>
            <a:ext cx="2447925" cy="4752975"/>
          </a:xfrm>
          <a:prstGeom prst="rect">
            <a:avLst/>
          </a:prstGeom>
          <a:noFill/>
          <a:extLst>
            <a:ext uri="{909E8E84-426E-40DD-AFC4-6F175D3DCCD1}">
              <a14:hiddenFill xmlns:a14="http://schemas.microsoft.com/office/drawing/2010/main">
                <a:solidFill>
                  <a:srgbClr val="FFFFFF"/>
                </a:solidFill>
              </a14:hiddenFill>
            </a:ext>
          </a:extLst>
        </p:spPr>
      </p:pic>
      <p:pic>
        <p:nvPicPr>
          <p:cNvPr id="21509" name="Picture 5" descr="2647546928_b2c23b00d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908050"/>
            <a:ext cx="2925762" cy="4752975"/>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dorado 40 con t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833438"/>
            <a:ext cx="5184775" cy="4827587"/>
          </a:xfrm>
          <a:prstGeom prst="rect">
            <a:avLst/>
          </a:prstGeom>
          <a:noFill/>
          <a:extLst>
            <a:ext uri="{909E8E84-426E-40DD-AFC4-6F175D3DCCD1}">
              <a14:hiddenFill xmlns:a14="http://schemas.microsoft.com/office/drawing/2010/main">
                <a:solidFill>
                  <a:srgbClr val="FFFFFF"/>
                </a:solidFill>
              </a14:hiddenFill>
            </a:ext>
          </a:extLst>
        </p:spPr>
      </p:pic>
      <p:sp>
        <p:nvSpPr>
          <p:cNvPr id="21512" name="Text Box 8"/>
          <p:cNvSpPr txBox="1">
            <a:spLocks noChangeArrowheads="1"/>
          </p:cNvSpPr>
          <p:nvPr/>
        </p:nvSpPr>
        <p:spPr bwMode="auto">
          <a:xfrm>
            <a:off x="5775325" y="352425"/>
            <a:ext cx="3189288"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t> </a:t>
            </a:r>
            <a:r>
              <a:rPr lang="es-MX">
                <a:solidFill>
                  <a:schemeClr val="bg1"/>
                </a:solidFill>
              </a:rPr>
              <a:t>A Milán  capital del diseño, acuden miles de jóvenes al Instituto Europeo de Diseño.</a:t>
            </a:r>
          </a:p>
          <a:p>
            <a:endParaRPr lang="es-MX">
              <a:solidFill>
                <a:schemeClr val="bg1"/>
              </a:solidFill>
            </a:endParaRPr>
          </a:p>
          <a:p>
            <a:r>
              <a:rPr lang="es-MX">
                <a:solidFill>
                  <a:schemeClr val="bg1"/>
                </a:solidFill>
              </a:rPr>
              <a:t>La calle Manzoni y Napoleón son una sucesión de tiendas donde Armani, Versace, Dolce y Gabana, Gucci y muchos mas, tienen sus boutiques</a:t>
            </a:r>
          </a:p>
          <a:p>
            <a:endParaRPr lang="es-MX">
              <a:solidFill>
                <a:schemeClr val="bg1"/>
              </a:solidFill>
            </a:endParaRPr>
          </a:p>
          <a:p>
            <a:r>
              <a:rPr lang="en-US">
                <a:solidFill>
                  <a:srgbClr val="FFCC66"/>
                </a:solidFill>
              </a:rPr>
              <a:t>Milan is the capital of the design, thousands of young people come to the European Institute of Design.</a:t>
            </a:r>
          </a:p>
          <a:p>
            <a:endParaRPr lang="en-US">
              <a:solidFill>
                <a:srgbClr val="FFCC66"/>
              </a:solidFill>
            </a:endParaRPr>
          </a:p>
          <a:p>
            <a:r>
              <a:rPr lang="en-US">
                <a:solidFill>
                  <a:srgbClr val="FFCC66"/>
                </a:solidFill>
              </a:rPr>
              <a:t>The street Manzoni and Napoleón there are a succession of shops where Armani, Versace, Dolce and Gabana, Gucci and many other, have his boutiques</a:t>
            </a:r>
            <a:r>
              <a:rPr lang="es-MX"/>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3000"/>
                                        <p:tgtEl>
                                          <p:spTgt spid="21507"/>
                                        </p:tgtEl>
                                      </p:cBhvr>
                                    </p:animEffect>
                                  </p:childTnLst>
                                </p:cTn>
                              </p:par>
                              <p:par>
                                <p:cTn id="8" presetID="10" presetClass="entr" presetSubtype="0" fill="hold" nodeType="withEffect">
                                  <p:stCondLst>
                                    <p:cond delay="0"/>
                                  </p:stCondLst>
                                  <p:childTnLst>
                                    <p:set>
                                      <p:cBhvr>
                                        <p:cTn id="9" dur="1" fill="hold">
                                          <p:stCondLst>
                                            <p:cond delay="0"/>
                                          </p:stCondLst>
                                        </p:cTn>
                                        <p:tgtEl>
                                          <p:spTgt spid="21509"/>
                                        </p:tgtEl>
                                        <p:attrNameLst>
                                          <p:attrName>style.visibility</p:attrName>
                                        </p:attrNameLst>
                                      </p:cBhvr>
                                      <p:to>
                                        <p:strVal val="visible"/>
                                      </p:to>
                                    </p:set>
                                    <p:animEffect transition="in" filter="fade">
                                      <p:cBhvr>
                                        <p:cTn id="10" dur="2000"/>
                                        <p:tgtEl>
                                          <p:spTgt spid="2150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512"/>
                                        </p:tgtEl>
                                        <p:attrNameLst>
                                          <p:attrName>style.visibility</p:attrName>
                                        </p:attrNameLst>
                                      </p:cBhvr>
                                      <p:to>
                                        <p:strVal val="visible"/>
                                      </p:to>
                                    </p:set>
                                    <p:animEffect transition="in" filter="fade">
                                      <p:cBhvr>
                                        <p:cTn id="13" dur="2000"/>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2535" name="Picture 7" descr="pireli tower 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549275"/>
            <a:ext cx="4635500" cy="5761038"/>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dorado 40 con t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8538" y="549275"/>
            <a:ext cx="4679950" cy="5759450"/>
          </a:xfrm>
          <a:prstGeom prst="rect">
            <a:avLst/>
          </a:prstGeom>
          <a:noFill/>
          <a:extLst>
            <a:ext uri="{909E8E84-426E-40DD-AFC4-6F175D3DCCD1}">
              <a14:hiddenFill xmlns:a14="http://schemas.microsoft.com/office/drawing/2010/main">
                <a:solidFill>
                  <a:srgbClr val="FFFFFF"/>
                </a:solidFill>
              </a14:hiddenFill>
            </a:ext>
          </a:extLst>
        </p:spPr>
      </p:pic>
      <p:sp>
        <p:nvSpPr>
          <p:cNvPr id="22537" name="Text Box 9"/>
          <p:cNvSpPr txBox="1">
            <a:spLocks noChangeArrowheads="1"/>
          </p:cNvSpPr>
          <p:nvPr/>
        </p:nvSpPr>
        <p:spPr bwMode="auto">
          <a:xfrm>
            <a:off x="376238" y="2513013"/>
            <a:ext cx="1531937"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Torre Pirelli</a:t>
            </a:r>
          </a:p>
          <a:p>
            <a:endParaRPr lang="es-MX">
              <a:solidFill>
                <a:schemeClr val="bg1"/>
              </a:solidFill>
            </a:endParaRPr>
          </a:p>
          <a:p>
            <a:r>
              <a:rPr lang="en-US">
                <a:solidFill>
                  <a:srgbClr val="FFCC66"/>
                </a:solidFill>
              </a:rPr>
              <a:t>Tower Pirelli</a:t>
            </a:r>
            <a:endParaRPr lang="es-MX">
              <a:solidFill>
                <a:srgbClr val="FFCC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2535"/>
                                        </p:tgtEl>
                                        <p:attrNameLst>
                                          <p:attrName>style.visibility</p:attrName>
                                        </p:attrNameLst>
                                      </p:cBhvr>
                                      <p:to>
                                        <p:strVal val="visible"/>
                                      </p:to>
                                    </p:set>
                                    <p:animEffect transition="in" filter="fade">
                                      <p:cBhvr>
                                        <p:cTn id="7" dur="2000"/>
                                        <p:tgtEl>
                                          <p:spTgt spid="225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7"/>
                                        </p:tgtEl>
                                        <p:attrNameLst>
                                          <p:attrName>style.visibility</p:attrName>
                                        </p:attrNameLst>
                                      </p:cBhvr>
                                      <p:to>
                                        <p:strVal val="visible"/>
                                      </p:to>
                                    </p:set>
                                    <p:animEffect transition="in" filter="fade">
                                      <p:cBhvr>
                                        <p:cTn id="10" dur="2000"/>
                                        <p:tgtEl>
                                          <p:spTgt spid="22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 and 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3555" name="Text Box 3"/>
          <p:cNvSpPr txBox="1">
            <a:spLocks noChangeArrowheads="1"/>
          </p:cNvSpPr>
          <p:nvPr/>
        </p:nvSpPr>
        <p:spPr bwMode="auto">
          <a:xfrm>
            <a:off x="3059113" y="2420938"/>
            <a:ext cx="3241675"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MX">
                <a:solidFill>
                  <a:schemeClr val="bg1"/>
                </a:solidFill>
              </a:rPr>
              <a:t>Música:</a:t>
            </a:r>
          </a:p>
          <a:p>
            <a:r>
              <a:rPr lang="es-MX">
                <a:solidFill>
                  <a:schemeClr val="bg1"/>
                </a:solidFill>
              </a:rPr>
              <a:t>                 Nicolás</a:t>
            </a:r>
          </a:p>
          <a:p>
            <a:r>
              <a:rPr lang="es-MX">
                <a:solidFill>
                  <a:schemeClr val="bg1"/>
                </a:solidFill>
              </a:rPr>
              <a:t>                    De </a:t>
            </a:r>
          </a:p>
          <a:p>
            <a:r>
              <a:rPr lang="es-MX">
                <a:solidFill>
                  <a:schemeClr val="bg1"/>
                </a:solidFill>
              </a:rPr>
              <a:t>                 Angelis</a:t>
            </a:r>
          </a:p>
          <a:p>
            <a:endParaRPr lang="es-MX">
              <a:solidFill>
                <a:schemeClr val="bg1"/>
              </a:solidFill>
            </a:endParaRPr>
          </a:p>
          <a:p>
            <a:r>
              <a:rPr lang="es-MX">
                <a:solidFill>
                  <a:schemeClr val="bg1"/>
                </a:solidFill>
              </a:rPr>
              <a:t>                 Volare</a:t>
            </a:r>
          </a:p>
          <a:p>
            <a:endParaRPr lang="es-MX">
              <a:solidFill>
                <a:schemeClr val="bg1"/>
              </a:solidFill>
            </a:endParaRPr>
          </a:p>
          <a:p>
            <a:endParaRPr lang="es-MX">
              <a:solidFill>
                <a:schemeClr val="bg1"/>
              </a:solidFill>
            </a:endParaRPr>
          </a:p>
          <a:p>
            <a:r>
              <a:rPr lang="es-MX">
                <a:solidFill>
                  <a:schemeClr val="bg1"/>
                </a:solidFill>
              </a:rPr>
              <a:t>                Saludos</a:t>
            </a:r>
          </a:p>
          <a:p>
            <a:r>
              <a:rPr lang="es-MX">
                <a:solidFill>
                  <a:schemeClr val="bg1"/>
                </a:solidFill>
              </a:rPr>
              <a:t>                Manuel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after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p:cTn id="7" dur="10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p:cTn id="8" dur="1000" fill="hold"/>
                                        <p:tgtEl>
                                          <p:spTgt spid="23555">
                                            <p:txEl>
                                              <p:pRg st="0" end="0"/>
                                            </p:txEl>
                                          </p:spTgt>
                                        </p:tgtEl>
                                        <p:attrNameLst>
                                          <p:attrName>ppt_y</p:attrName>
                                        </p:attrNameLst>
                                      </p:cBhvr>
                                      <p:tavLst>
                                        <p:tav tm="0">
                                          <p:val>
                                            <p:strVal val="#ppt_y-#ppt_h/2"/>
                                          </p:val>
                                        </p:tav>
                                        <p:tav tm="100000">
                                          <p:val>
                                            <p:strVal val="#ppt_y"/>
                                          </p:val>
                                        </p:tav>
                                      </p:tavLst>
                                    </p:anim>
                                    <p:anim calcmode="lin" valueType="num">
                                      <p:cBhvr>
                                        <p:cTn id="9" dur="1000" fill="hold"/>
                                        <p:tgtEl>
                                          <p:spTgt spid="23555">
                                            <p:txEl>
                                              <p:pRg st="0" end="0"/>
                                            </p:txEl>
                                          </p:spTgt>
                                        </p:tgtEl>
                                        <p:attrNameLst>
                                          <p:attrName>ppt_w</p:attrName>
                                        </p:attrNameLst>
                                      </p:cBhvr>
                                      <p:tavLst>
                                        <p:tav tm="0">
                                          <p:val>
                                            <p:strVal val="#ppt_w"/>
                                          </p:val>
                                        </p:tav>
                                        <p:tav tm="100000">
                                          <p:val>
                                            <p:strVal val="#ppt_w"/>
                                          </p:val>
                                        </p:tav>
                                      </p:tavLst>
                                    </p:anim>
                                    <p:anim calcmode="lin" valueType="num">
                                      <p:cBhvr>
                                        <p:cTn id="10" dur="1000" fill="hold"/>
                                        <p:tgtEl>
                                          <p:spTgt spid="23555">
                                            <p:txEl>
                                              <p:pRg st="0" end="0"/>
                                            </p:txEl>
                                          </p:spTgt>
                                        </p:tgtEl>
                                        <p:attrNameLst>
                                          <p:attrName>ppt_h</p:attrName>
                                        </p:attrNameLst>
                                      </p:cBhvr>
                                      <p:tavLst>
                                        <p:tav tm="0">
                                          <p:val>
                                            <p:fltVal val="0"/>
                                          </p:val>
                                        </p:tav>
                                        <p:tav tm="100000">
                                          <p:val>
                                            <p:strVal val="#ppt_h"/>
                                          </p:val>
                                        </p:tav>
                                      </p:tavLst>
                                    </p:anim>
                                  </p:childTnLst>
                                </p:cTn>
                              </p:par>
                            </p:childTnLst>
                          </p:cTn>
                        </p:par>
                        <p:par>
                          <p:cTn id="11" fill="hold" nodeType="afterGroup">
                            <p:stCondLst>
                              <p:cond delay="1000"/>
                            </p:stCondLst>
                            <p:childTnLst>
                              <p:par>
                                <p:cTn id="12" presetID="17" presetClass="entr" presetSubtype="1" fill="hold" nodeType="afterEffect">
                                  <p:stCondLst>
                                    <p:cond delay="0"/>
                                  </p:stCondLst>
                                  <p:childTnLst>
                                    <p:set>
                                      <p:cBhvr>
                                        <p:cTn id="13" dur="1" fill="hold">
                                          <p:stCondLst>
                                            <p:cond delay="0"/>
                                          </p:stCondLst>
                                        </p:cTn>
                                        <p:tgtEl>
                                          <p:spTgt spid="23555">
                                            <p:txEl>
                                              <p:pRg st="1" end="1"/>
                                            </p:txEl>
                                          </p:spTgt>
                                        </p:tgtEl>
                                        <p:attrNameLst>
                                          <p:attrName>style.visibility</p:attrName>
                                        </p:attrNameLst>
                                      </p:cBhvr>
                                      <p:to>
                                        <p:strVal val="visible"/>
                                      </p:to>
                                    </p:set>
                                    <p:anim calcmode="lin" valueType="num">
                                      <p:cBhvr>
                                        <p:cTn id="14" dur="1000" fill="hold"/>
                                        <p:tgtEl>
                                          <p:spTgt spid="2355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3555">
                                            <p:txEl>
                                              <p:pRg st="1" end="1"/>
                                            </p:txEl>
                                          </p:spTgt>
                                        </p:tgtEl>
                                        <p:attrNameLst>
                                          <p:attrName>ppt_y</p:attrName>
                                        </p:attrNameLst>
                                      </p:cBhvr>
                                      <p:tavLst>
                                        <p:tav tm="0">
                                          <p:val>
                                            <p:strVal val="#ppt_y-#ppt_h/2"/>
                                          </p:val>
                                        </p:tav>
                                        <p:tav tm="100000">
                                          <p:val>
                                            <p:strVal val="#ppt_y"/>
                                          </p:val>
                                        </p:tav>
                                      </p:tavLst>
                                    </p:anim>
                                    <p:anim calcmode="lin" valueType="num">
                                      <p:cBhvr>
                                        <p:cTn id="16" dur="1000" fill="hold"/>
                                        <p:tgtEl>
                                          <p:spTgt spid="23555">
                                            <p:txEl>
                                              <p:pRg st="1" end="1"/>
                                            </p:txEl>
                                          </p:spTgt>
                                        </p:tgtEl>
                                        <p:attrNameLst>
                                          <p:attrName>ppt_w</p:attrName>
                                        </p:attrNameLst>
                                      </p:cBhvr>
                                      <p:tavLst>
                                        <p:tav tm="0">
                                          <p:val>
                                            <p:strVal val="#ppt_w"/>
                                          </p:val>
                                        </p:tav>
                                        <p:tav tm="100000">
                                          <p:val>
                                            <p:strVal val="#ppt_w"/>
                                          </p:val>
                                        </p:tav>
                                      </p:tavLst>
                                    </p:anim>
                                    <p:anim calcmode="lin" valueType="num">
                                      <p:cBhvr>
                                        <p:cTn id="17" dur="1000" fill="hold"/>
                                        <p:tgtEl>
                                          <p:spTgt spid="23555">
                                            <p:txEl>
                                              <p:pRg st="1" end="1"/>
                                            </p:txEl>
                                          </p:spTgt>
                                        </p:tgtEl>
                                        <p:attrNameLst>
                                          <p:attrName>ppt_h</p:attrName>
                                        </p:attrNameLst>
                                      </p:cBhvr>
                                      <p:tavLst>
                                        <p:tav tm="0">
                                          <p:val>
                                            <p:fltVal val="0"/>
                                          </p:val>
                                        </p:tav>
                                        <p:tav tm="100000">
                                          <p:val>
                                            <p:strVal val="#ppt_h"/>
                                          </p:val>
                                        </p:tav>
                                      </p:tavLst>
                                    </p:anim>
                                  </p:childTnLst>
                                </p:cTn>
                              </p:par>
                            </p:childTnLst>
                          </p:cTn>
                        </p:par>
                        <p:par>
                          <p:cTn id="18" fill="hold" nodeType="afterGroup">
                            <p:stCondLst>
                              <p:cond delay="2000"/>
                            </p:stCondLst>
                            <p:childTnLst>
                              <p:par>
                                <p:cTn id="19" presetID="17" presetClass="entr" presetSubtype="1" fill="hold" nodeType="afterEffect">
                                  <p:stCondLst>
                                    <p:cond delay="0"/>
                                  </p:stCondLst>
                                  <p:childTnLst>
                                    <p:set>
                                      <p:cBhvr>
                                        <p:cTn id="20" dur="1" fill="hold">
                                          <p:stCondLst>
                                            <p:cond delay="0"/>
                                          </p:stCondLst>
                                        </p:cTn>
                                        <p:tgtEl>
                                          <p:spTgt spid="23555">
                                            <p:txEl>
                                              <p:pRg st="2" end="2"/>
                                            </p:txEl>
                                          </p:spTgt>
                                        </p:tgtEl>
                                        <p:attrNameLst>
                                          <p:attrName>style.visibility</p:attrName>
                                        </p:attrNameLst>
                                      </p:cBhvr>
                                      <p:to>
                                        <p:strVal val="visible"/>
                                      </p:to>
                                    </p:set>
                                    <p:anim calcmode="lin" valueType="num">
                                      <p:cBhvr>
                                        <p:cTn id="21" dur="10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23555">
                                            <p:txEl>
                                              <p:pRg st="2" end="2"/>
                                            </p:txEl>
                                          </p:spTgt>
                                        </p:tgtEl>
                                        <p:attrNameLst>
                                          <p:attrName>ppt_y</p:attrName>
                                        </p:attrNameLst>
                                      </p:cBhvr>
                                      <p:tavLst>
                                        <p:tav tm="0">
                                          <p:val>
                                            <p:strVal val="#ppt_y-#ppt_h/2"/>
                                          </p:val>
                                        </p:tav>
                                        <p:tav tm="100000">
                                          <p:val>
                                            <p:strVal val="#ppt_y"/>
                                          </p:val>
                                        </p:tav>
                                      </p:tavLst>
                                    </p:anim>
                                    <p:anim calcmode="lin" valueType="num">
                                      <p:cBhvr>
                                        <p:cTn id="23" dur="1000" fill="hold"/>
                                        <p:tgtEl>
                                          <p:spTgt spid="23555">
                                            <p:txEl>
                                              <p:pRg st="2" end="2"/>
                                            </p:txEl>
                                          </p:spTgt>
                                        </p:tgtEl>
                                        <p:attrNameLst>
                                          <p:attrName>ppt_w</p:attrName>
                                        </p:attrNameLst>
                                      </p:cBhvr>
                                      <p:tavLst>
                                        <p:tav tm="0">
                                          <p:val>
                                            <p:strVal val="#ppt_w"/>
                                          </p:val>
                                        </p:tav>
                                        <p:tav tm="100000">
                                          <p:val>
                                            <p:strVal val="#ppt_w"/>
                                          </p:val>
                                        </p:tav>
                                      </p:tavLst>
                                    </p:anim>
                                    <p:anim calcmode="lin" valueType="num">
                                      <p:cBhvr>
                                        <p:cTn id="24" dur="1000" fill="hold"/>
                                        <p:tgtEl>
                                          <p:spTgt spid="23555">
                                            <p:txEl>
                                              <p:pRg st="2" end="2"/>
                                            </p:txEl>
                                          </p:spTgt>
                                        </p:tgtEl>
                                        <p:attrNameLst>
                                          <p:attrName>ppt_h</p:attrName>
                                        </p:attrNameLst>
                                      </p:cBhvr>
                                      <p:tavLst>
                                        <p:tav tm="0">
                                          <p:val>
                                            <p:fltVal val="0"/>
                                          </p:val>
                                        </p:tav>
                                        <p:tav tm="100000">
                                          <p:val>
                                            <p:strVal val="#ppt_h"/>
                                          </p:val>
                                        </p:tav>
                                      </p:tavLst>
                                    </p:anim>
                                  </p:childTnLst>
                                </p:cTn>
                              </p:par>
                            </p:childTnLst>
                          </p:cTn>
                        </p:par>
                        <p:par>
                          <p:cTn id="25" fill="hold" nodeType="afterGroup">
                            <p:stCondLst>
                              <p:cond delay="3000"/>
                            </p:stCondLst>
                            <p:childTnLst>
                              <p:par>
                                <p:cTn id="26" presetID="17" presetClass="entr" presetSubtype="1" fill="hold" nodeType="afterEffect">
                                  <p:stCondLst>
                                    <p:cond delay="0"/>
                                  </p:stCondLst>
                                  <p:childTnLst>
                                    <p:set>
                                      <p:cBhvr>
                                        <p:cTn id="27" dur="1" fill="hold">
                                          <p:stCondLst>
                                            <p:cond delay="0"/>
                                          </p:stCondLst>
                                        </p:cTn>
                                        <p:tgtEl>
                                          <p:spTgt spid="23555">
                                            <p:txEl>
                                              <p:pRg st="3" end="3"/>
                                            </p:txEl>
                                          </p:spTgt>
                                        </p:tgtEl>
                                        <p:attrNameLst>
                                          <p:attrName>style.visibility</p:attrName>
                                        </p:attrNameLst>
                                      </p:cBhvr>
                                      <p:to>
                                        <p:strVal val="visible"/>
                                      </p:to>
                                    </p:set>
                                    <p:anim calcmode="lin" valueType="num">
                                      <p:cBhvr>
                                        <p:cTn id="28" dur="1000" fill="hold"/>
                                        <p:tgtEl>
                                          <p:spTgt spid="2355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23555">
                                            <p:txEl>
                                              <p:pRg st="3" end="3"/>
                                            </p:txEl>
                                          </p:spTgt>
                                        </p:tgtEl>
                                        <p:attrNameLst>
                                          <p:attrName>ppt_y</p:attrName>
                                        </p:attrNameLst>
                                      </p:cBhvr>
                                      <p:tavLst>
                                        <p:tav tm="0">
                                          <p:val>
                                            <p:strVal val="#ppt_y-#ppt_h/2"/>
                                          </p:val>
                                        </p:tav>
                                        <p:tav tm="100000">
                                          <p:val>
                                            <p:strVal val="#ppt_y"/>
                                          </p:val>
                                        </p:tav>
                                      </p:tavLst>
                                    </p:anim>
                                    <p:anim calcmode="lin" valueType="num">
                                      <p:cBhvr>
                                        <p:cTn id="30" dur="1000" fill="hold"/>
                                        <p:tgtEl>
                                          <p:spTgt spid="23555">
                                            <p:txEl>
                                              <p:pRg st="3" end="3"/>
                                            </p:txEl>
                                          </p:spTgt>
                                        </p:tgtEl>
                                        <p:attrNameLst>
                                          <p:attrName>ppt_w</p:attrName>
                                        </p:attrNameLst>
                                      </p:cBhvr>
                                      <p:tavLst>
                                        <p:tav tm="0">
                                          <p:val>
                                            <p:strVal val="#ppt_w"/>
                                          </p:val>
                                        </p:tav>
                                        <p:tav tm="100000">
                                          <p:val>
                                            <p:strVal val="#ppt_w"/>
                                          </p:val>
                                        </p:tav>
                                      </p:tavLst>
                                    </p:anim>
                                    <p:anim calcmode="lin" valueType="num">
                                      <p:cBhvr>
                                        <p:cTn id="31" dur="1000" fill="hold"/>
                                        <p:tgtEl>
                                          <p:spTgt spid="23555">
                                            <p:txEl>
                                              <p:pRg st="3" end="3"/>
                                            </p:txEl>
                                          </p:spTgt>
                                        </p:tgtEl>
                                        <p:attrNameLst>
                                          <p:attrName>ppt_h</p:attrName>
                                        </p:attrNameLst>
                                      </p:cBhvr>
                                      <p:tavLst>
                                        <p:tav tm="0">
                                          <p:val>
                                            <p:fltVal val="0"/>
                                          </p:val>
                                        </p:tav>
                                        <p:tav tm="100000">
                                          <p:val>
                                            <p:strVal val="#ppt_h"/>
                                          </p:val>
                                        </p:tav>
                                      </p:tavLst>
                                    </p:anim>
                                  </p:childTnLst>
                                </p:cTn>
                              </p:par>
                              <p:par>
                                <p:cTn id="32" presetID="17" presetClass="entr" presetSubtype="1" fill="hold" nodeType="withEffect">
                                  <p:stCondLst>
                                    <p:cond delay="0"/>
                                  </p:stCondLst>
                                  <p:childTnLst>
                                    <p:set>
                                      <p:cBhvr>
                                        <p:cTn id="33" dur="1" fill="hold">
                                          <p:stCondLst>
                                            <p:cond delay="0"/>
                                          </p:stCondLst>
                                        </p:cTn>
                                        <p:tgtEl>
                                          <p:spTgt spid="23555">
                                            <p:txEl>
                                              <p:pRg st="5" end="5"/>
                                            </p:txEl>
                                          </p:spTgt>
                                        </p:tgtEl>
                                        <p:attrNameLst>
                                          <p:attrName>style.visibility</p:attrName>
                                        </p:attrNameLst>
                                      </p:cBhvr>
                                      <p:to>
                                        <p:strVal val="visible"/>
                                      </p:to>
                                    </p:set>
                                    <p:anim calcmode="lin" valueType="num">
                                      <p:cBhvr>
                                        <p:cTn id="34" dur="1000" fill="hold"/>
                                        <p:tgtEl>
                                          <p:spTgt spid="23555">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23555">
                                            <p:txEl>
                                              <p:pRg st="5" end="5"/>
                                            </p:txEl>
                                          </p:spTgt>
                                        </p:tgtEl>
                                        <p:attrNameLst>
                                          <p:attrName>ppt_y</p:attrName>
                                        </p:attrNameLst>
                                      </p:cBhvr>
                                      <p:tavLst>
                                        <p:tav tm="0">
                                          <p:val>
                                            <p:strVal val="#ppt_y-#ppt_h/2"/>
                                          </p:val>
                                        </p:tav>
                                        <p:tav tm="100000">
                                          <p:val>
                                            <p:strVal val="#ppt_y"/>
                                          </p:val>
                                        </p:tav>
                                      </p:tavLst>
                                    </p:anim>
                                    <p:anim calcmode="lin" valueType="num">
                                      <p:cBhvr>
                                        <p:cTn id="36" dur="1000" fill="hold"/>
                                        <p:tgtEl>
                                          <p:spTgt spid="23555">
                                            <p:txEl>
                                              <p:pRg st="5" end="5"/>
                                            </p:txEl>
                                          </p:spTgt>
                                        </p:tgtEl>
                                        <p:attrNameLst>
                                          <p:attrName>ppt_w</p:attrName>
                                        </p:attrNameLst>
                                      </p:cBhvr>
                                      <p:tavLst>
                                        <p:tav tm="0">
                                          <p:val>
                                            <p:strVal val="#ppt_w"/>
                                          </p:val>
                                        </p:tav>
                                        <p:tav tm="100000">
                                          <p:val>
                                            <p:strVal val="#ppt_w"/>
                                          </p:val>
                                        </p:tav>
                                      </p:tavLst>
                                    </p:anim>
                                    <p:anim calcmode="lin" valueType="num">
                                      <p:cBhvr>
                                        <p:cTn id="37" dur="1000" fill="hold"/>
                                        <p:tgtEl>
                                          <p:spTgt spid="23555">
                                            <p:txEl>
                                              <p:pRg st="5" end="5"/>
                                            </p:txEl>
                                          </p:spTgt>
                                        </p:tgtEl>
                                        <p:attrNameLst>
                                          <p:attrName>ppt_h</p:attrName>
                                        </p:attrNameLst>
                                      </p:cBhvr>
                                      <p:tavLst>
                                        <p:tav tm="0">
                                          <p:val>
                                            <p:fltVal val="0"/>
                                          </p:val>
                                        </p:tav>
                                        <p:tav tm="100000">
                                          <p:val>
                                            <p:strVal val="#ppt_h"/>
                                          </p:val>
                                        </p:tav>
                                      </p:tavLst>
                                    </p:anim>
                                  </p:childTnLst>
                                </p:cTn>
                              </p:par>
                            </p:childTnLst>
                          </p:cTn>
                        </p:par>
                        <p:par>
                          <p:cTn id="38" fill="hold" nodeType="afterGroup">
                            <p:stCondLst>
                              <p:cond delay="4000"/>
                            </p:stCondLst>
                            <p:childTnLst>
                              <p:par>
                                <p:cTn id="39" presetID="17" presetClass="entr" presetSubtype="1" fill="hold" nodeType="afterEffect">
                                  <p:stCondLst>
                                    <p:cond delay="0"/>
                                  </p:stCondLst>
                                  <p:childTnLst>
                                    <p:set>
                                      <p:cBhvr>
                                        <p:cTn id="40" dur="1" fill="hold">
                                          <p:stCondLst>
                                            <p:cond delay="0"/>
                                          </p:stCondLst>
                                        </p:cTn>
                                        <p:tgtEl>
                                          <p:spTgt spid="23555">
                                            <p:txEl>
                                              <p:pRg st="8" end="8"/>
                                            </p:txEl>
                                          </p:spTgt>
                                        </p:tgtEl>
                                        <p:attrNameLst>
                                          <p:attrName>style.visibility</p:attrName>
                                        </p:attrNameLst>
                                      </p:cBhvr>
                                      <p:to>
                                        <p:strVal val="visible"/>
                                      </p:to>
                                    </p:set>
                                    <p:anim calcmode="lin" valueType="num">
                                      <p:cBhvr>
                                        <p:cTn id="41" dur="500" fill="hold"/>
                                        <p:tgtEl>
                                          <p:spTgt spid="23555">
                                            <p:txEl>
                                              <p:pRg st="8" end="8"/>
                                            </p:txEl>
                                          </p:spTgt>
                                        </p:tgtEl>
                                        <p:attrNameLst>
                                          <p:attrName>ppt_x</p:attrName>
                                        </p:attrNameLst>
                                      </p:cBhvr>
                                      <p:tavLst>
                                        <p:tav tm="0">
                                          <p:val>
                                            <p:strVal val="#ppt_x"/>
                                          </p:val>
                                        </p:tav>
                                        <p:tav tm="100000">
                                          <p:val>
                                            <p:strVal val="#ppt_x"/>
                                          </p:val>
                                        </p:tav>
                                      </p:tavLst>
                                    </p:anim>
                                    <p:anim calcmode="lin" valueType="num">
                                      <p:cBhvr>
                                        <p:cTn id="42" dur="500" fill="hold"/>
                                        <p:tgtEl>
                                          <p:spTgt spid="23555">
                                            <p:txEl>
                                              <p:pRg st="8" end="8"/>
                                            </p:txEl>
                                          </p:spTgt>
                                        </p:tgtEl>
                                        <p:attrNameLst>
                                          <p:attrName>ppt_y</p:attrName>
                                        </p:attrNameLst>
                                      </p:cBhvr>
                                      <p:tavLst>
                                        <p:tav tm="0">
                                          <p:val>
                                            <p:strVal val="#ppt_y-#ppt_h/2"/>
                                          </p:val>
                                        </p:tav>
                                        <p:tav tm="100000">
                                          <p:val>
                                            <p:strVal val="#ppt_y"/>
                                          </p:val>
                                        </p:tav>
                                      </p:tavLst>
                                    </p:anim>
                                    <p:anim calcmode="lin" valueType="num">
                                      <p:cBhvr>
                                        <p:cTn id="43" dur="500" fill="hold"/>
                                        <p:tgtEl>
                                          <p:spTgt spid="23555">
                                            <p:txEl>
                                              <p:pRg st="8" end="8"/>
                                            </p:txEl>
                                          </p:spTgt>
                                        </p:tgtEl>
                                        <p:attrNameLst>
                                          <p:attrName>ppt_w</p:attrName>
                                        </p:attrNameLst>
                                      </p:cBhvr>
                                      <p:tavLst>
                                        <p:tav tm="0">
                                          <p:val>
                                            <p:strVal val="#ppt_w"/>
                                          </p:val>
                                        </p:tav>
                                        <p:tav tm="100000">
                                          <p:val>
                                            <p:strVal val="#ppt_w"/>
                                          </p:val>
                                        </p:tav>
                                      </p:tavLst>
                                    </p:anim>
                                    <p:anim calcmode="lin" valueType="num">
                                      <p:cBhvr>
                                        <p:cTn id="44" dur="500" fill="hold"/>
                                        <p:tgtEl>
                                          <p:spTgt spid="23555">
                                            <p:txEl>
                                              <p:pRg st="8" end="8"/>
                                            </p:txEl>
                                          </p:spTgt>
                                        </p:tgtEl>
                                        <p:attrNameLst>
                                          <p:attrName>ppt_h</p:attrName>
                                        </p:attrNameLst>
                                      </p:cBhvr>
                                      <p:tavLst>
                                        <p:tav tm="0">
                                          <p:val>
                                            <p:fltVal val="0"/>
                                          </p:val>
                                        </p:tav>
                                        <p:tav tm="100000">
                                          <p:val>
                                            <p:strVal val="#ppt_h"/>
                                          </p:val>
                                        </p:tav>
                                      </p:tavLst>
                                    </p:anim>
                                  </p:childTnLst>
                                </p:cTn>
                              </p:par>
                            </p:childTnLst>
                          </p:cTn>
                        </p:par>
                        <p:par>
                          <p:cTn id="45" fill="hold" nodeType="afterGroup">
                            <p:stCondLst>
                              <p:cond delay="4500"/>
                            </p:stCondLst>
                            <p:childTnLst>
                              <p:par>
                                <p:cTn id="46" presetID="17" presetClass="entr" presetSubtype="1" fill="hold" nodeType="afterEffect">
                                  <p:stCondLst>
                                    <p:cond delay="0"/>
                                  </p:stCondLst>
                                  <p:childTnLst>
                                    <p:set>
                                      <p:cBhvr>
                                        <p:cTn id="47" dur="1" fill="hold">
                                          <p:stCondLst>
                                            <p:cond delay="0"/>
                                          </p:stCondLst>
                                        </p:cTn>
                                        <p:tgtEl>
                                          <p:spTgt spid="23555">
                                            <p:txEl>
                                              <p:pRg st="9" end="9"/>
                                            </p:txEl>
                                          </p:spTgt>
                                        </p:tgtEl>
                                        <p:attrNameLst>
                                          <p:attrName>style.visibility</p:attrName>
                                        </p:attrNameLst>
                                      </p:cBhvr>
                                      <p:to>
                                        <p:strVal val="visible"/>
                                      </p:to>
                                    </p:set>
                                    <p:anim calcmode="lin" valueType="num">
                                      <p:cBhvr>
                                        <p:cTn id="48" dur="500" fill="hold"/>
                                        <p:tgtEl>
                                          <p:spTgt spid="23555">
                                            <p:txEl>
                                              <p:pRg st="9" end="9"/>
                                            </p:txEl>
                                          </p:spTgt>
                                        </p:tgtEl>
                                        <p:attrNameLst>
                                          <p:attrName>ppt_x</p:attrName>
                                        </p:attrNameLst>
                                      </p:cBhvr>
                                      <p:tavLst>
                                        <p:tav tm="0">
                                          <p:val>
                                            <p:strVal val="#ppt_x"/>
                                          </p:val>
                                        </p:tav>
                                        <p:tav tm="100000">
                                          <p:val>
                                            <p:strVal val="#ppt_x"/>
                                          </p:val>
                                        </p:tav>
                                      </p:tavLst>
                                    </p:anim>
                                    <p:anim calcmode="lin" valueType="num">
                                      <p:cBhvr>
                                        <p:cTn id="49" dur="500" fill="hold"/>
                                        <p:tgtEl>
                                          <p:spTgt spid="23555">
                                            <p:txEl>
                                              <p:pRg st="9" end="9"/>
                                            </p:txEl>
                                          </p:spTgt>
                                        </p:tgtEl>
                                        <p:attrNameLst>
                                          <p:attrName>ppt_y</p:attrName>
                                        </p:attrNameLst>
                                      </p:cBhvr>
                                      <p:tavLst>
                                        <p:tav tm="0">
                                          <p:val>
                                            <p:strVal val="#ppt_y-#ppt_h/2"/>
                                          </p:val>
                                        </p:tav>
                                        <p:tav tm="100000">
                                          <p:val>
                                            <p:strVal val="#ppt_y"/>
                                          </p:val>
                                        </p:tav>
                                      </p:tavLst>
                                    </p:anim>
                                    <p:anim calcmode="lin" valueType="num">
                                      <p:cBhvr>
                                        <p:cTn id="50" dur="500" fill="hold"/>
                                        <p:tgtEl>
                                          <p:spTgt spid="23555">
                                            <p:txEl>
                                              <p:pRg st="9" end="9"/>
                                            </p:txEl>
                                          </p:spTgt>
                                        </p:tgtEl>
                                        <p:attrNameLst>
                                          <p:attrName>ppt_w</p:attrName>
                                        </p:attrNameLst>
                                      </p:cBhvr>
                                      <p:tavLst>
                                        <p:tav tm="0">
                                          <p:val>
                                            <p:strVal val="#ppt_w"/>
                                          </p:val>
                                        </p:tav>
                                        <p:tav tm="100000">
                                          <p:val>
                                            <p:strVal val="#ppt_w"/>
                                          </p:val>
                                        </p:tav>
                                      </p:tavLst>
                                    </p:anim>
                                    <p:anim calcmode="lin" valueType="num">
                                      <p:cBhvr>
                                        <p:cTn id="51" dur="500" fill="hold"/>
                                        <p:tgtEl>
                                          <p:spTgt spid="23555">
                                            <p:txEl>
                                              <p:pRg st="9" end="9"/>
                                            </p:txEl>
                                          </p:spTgt>
                                        </p:tgtEl>
                                        <p:attrNameLst>
                                          <p:attrName>ppt_h</p:attrName>
                                        </p:attrNameLst>
                                      </p:cBhvr>
                                      <p:tavLst>
                                        <p:tav tm="0">
                                          <p:val>
                                            <p:fltVal val="0"/>
                                          </p:val>
                                        </p:tav>
                                        <p:tav tm="100000">
                                          <p:val>
                                            <p:strVal val="#ppt_h"/>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xit" presetSubtype="0" fill="hold" nodeType="clickEffect">
                                  <p:stCondLst>
                                    <p:cond delay="0"/>
                                  </p:stCondLst>
                                  <p:childTnLst>
                                    <p:animEffect transition="out" filter="fade">
                                      <p:cBhvr>
                                        <p:cTn id="55" dur="2000"/>
                                        <p:tgtEl>
                                          <p:spTgt spid="23555">
                                            <p:txEl>
                                              <p:pRg st="0" end="0"/>
                                            </p:txEl>
                                          </p:spTgt>
                                        </p:tgtEl>
                                      </p:cBhvr>
                                    </p:animEffect>
                                    <p:set>
                                      <p:cBhvr>
                                        <p:cTn id="56" dur="1" fill="hold">
                                          <p:stCondLst>
                                            <p:cond delay="1999"/>
                                          </p:stCondLst>
                                        </p:cTn>
                                        <p:tgtEl>
                                          <p:spTgt spid="23555">
                                            <p:txEl>
                                              <p:pRg st="0" end="0"/>
                                            </p:txEl>
                                          </p:spTgt>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2000"/>
                                        <p:tgtEl>
                                          <p:spTgt spid="23555">
                                            <p:txEl>
                                              <p:pRg st="1" end="1"/>
                                            </p:txEl>
                                          </p:spTgt>
                                        </p:tgtEl>
                                      </p:cBhvr>
                                    </p:animEffect>
                                    <p:set>
                                      <p:cBhvr>
                                        <p:cTn id="59" dur="1" fill="hold">
                                          <p:stCondLst>
                                            <p:cond delay="1999"/>
                                          </p:stCondLst>
                                        </p:cTn>
                                        <p:tgtEl>
                                          <p:spTgt spid="23555">
                                            <p:txEl>
                                              <p:pRg st="1" end="1"/>
                                            </p:txEl>
                                          </p:spTgt>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2000"/>
                                        <p:tgtEl>
                                          <p:spTgt spid="23555">
                                            <p:txEl>
                                              <p:pRg st="2" end="2"/>
                                            </p:txEl>
                                          </p:spTgt>
                                        </p:tgtEl>
                                      </p:cBhvr>
                                    </p:animEffect>
                                    <p:set>
                                      <p:cBhvr>
                                        <p:cTn id="62" dur="1" fill="hold">
                                          <p:stCondLst>
                                            <p:cond delay="1999"/>
                                          </p:stCondLst>
                                        </p:cTn>
                                        <p:tgtEl>
                                          <p:spTgt spid="23555">
                                            <p:txEl>
                                              <p:pRg st="2" end="2"/>
                                            </p:txEl>
                                          </p:spTgt>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2000"/>
                                        <p:tgtEl>
                                          <p:spTgt spid="23555">
                                            <p:txEl>
                                              <p:pRg st="3" end="3"/>
                                            </p:txEl>
                                          </p:spTgt>
                                        </p:tgtEl>
                                      </p:cBhvr>
                                    </p:animEffect>
                                    <p:set>
                                      <p:cBhvr>
                                        <p:cTn id="65" dur="1" fill="hold">
                                          <p:stCondLst>
                                            <p:cond delay="1999"/>
                                          </p:stCondLst>
                                        </p:cTn>
                                        <p:tgtEl>
                                          <p:spTgt spid="23555">
                                            <p:txEl>
                                              <p:pRg st="3" end="3"/>
                                            </p:txEl>
                                          </p:spTgt>
                                        </p:tgtEl>
                                        <p:attrNameLst>
                                          <p:attrName>style.visibility</p:attrName>
                                        </p:attrNameLst>
                                      </p:cBhvr>
                                      <p:to>
                                        <p:strVal val="hidden"/>
                                      </p:to>
                                    </p:set>
                                  </p:childTnLst>
                                </p:cTn>
                              </p:par>
                              <p:par>
                                <p:cTn id="66" presetID="10" presetClass="exit" presetSubtype="0" fill="hold" nodeType="withEffect">
                                  <p:stCondLst>
                                    <p:cond delay="0"/>
                                  </p:stCondLst>
                                  <p:childTnLst>
                                    <p:animEffect transition="out" filter="fade">
                                      <p:cBhvr>
                                        <p:cTn id="67" dur="2000"/>
                                        <p:tgtEl>
                                          <p:spTgt spid="23555">
                                            <p:txEl>
                                              <p:pRg st="5" end="5"/>
                                            </p:txEl>
                                          </p:spTgt>
                                        </p:tgtEl>
                                      </p:cBhvr>
                                    </p:animEffect>
                                    <p:set>
                                      <p:cBhvr>
                                        <p:cTn id="68" dur="1" fill="hold">
                                          <p:stCondLst>
                                            <p:cond delay="1999"/>
                                          </p:stCondLst>
                                        </p:cTn>
                                        <p:tgtEl>
                                          <p:spTgt spid="23555">
                                            <p:txEl>
                                              <p:pRg st="5" end="5"/>
                                            </p:txEl>
                                          </p:spTgt>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2000"/>
                                        <p:tgtEl>
                                          <p:spTgt spid="23555">
                                            <p:txEl>
                                              <p:pRg st="8" end="8"/>
                                            </p:txEl>
                                          </p:spTgt>
                                        </p:tgtEl>
                                      </p:cBhvr>
                                    </p:animEffect>
                                    <p:set>
                                      <p:cBhvr>
                                        <p:cTn id="71" dur="1" fill="hold">
                                          <p:stCondLst>
                                            <p:cond delay="1999"/>
                                          </p:stCondLst>
                                        </p:cTn>
                                        <p:tgtEl>
                                          <p:spTgt spid="23555">
                                            <p:txEl>
                                              <p:pRg st="8" end="8"/>
                                            </p:txEl>
                                          </p:spTgt>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2000"/>
                                        <p:tgtEl>
                                          <p:spTgt spid="23555">
                                            <p:txEl>
                                              <p:pRg st="9" end="9"/>
                                            </p:txEl>
                                          </p:spTgt>
                                        </p:tgtEl>
                                      </p:cBhvr>
                                    </p:animEffect>
                                    <p:set>
                                      <p:cBhvr>
                                        <p:cTn id="74" dur="1" fill="hold">
                                          <p:stCondLst>
                                            <p:cond delay="1999"/>
                                          </p:stCondLst>
                                        </p:cTn>
                                        <p:tgtEl>
                                          <p:spTgt spid="23555">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talie - Milan .. 27 05 2010">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Italie - Milan .. 27 05 2010</Template>
  <TotalTime>2</TotalTime>
  <Words>621</Words>
  <Application>Microsoft Office PowerPoint</Application>
  <PresentationFormat>Presentación en pantalla (4:3)</PresentationFormat>
  <Paragraphs>58</Paragraphs>
  <Slides>22</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22</vt:i4>
      </vt:variant>
    </vt:vector>
  </HeadingPairs>
  <TitlesOfParts>
    <vt:vector size="25" baseType="lpstr">
      <vt:lpstr>Arial</vt:lpstr>
      <vt:lpstr>Italie - Milan .. 27 05 2010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2020-11-05T09:41:22Z</dcterms:created>
  <dcterms:modified xsi:type="dcterms:W3CDTF">2020-11-05T09:43:54Z</dcterms:modified>
  <cp:category>travel</cp:category>
</cp:coreProperties>
</file>