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12"/>
  </p:notesMasterIdLst>
  <p:sldIdLst>
    <p:sldId id="410" r:id="rId3"/>
    <p:sldId id="411" r:id="rId4"/>
    <p:sldId id="415" r:id="rId5"/>
    <p:sldId id="937" r:id="rId6"/>
    <p:sldId id="527" r:id="rId7"/>
    <p:sldId id="782" r:id="rId8"/>
    <p:sldId id="928" r:id="rId9"/>
    <p:sldId id="414" r:id="rId10"/>
    <p:sldId id="1065" r:id="rId11"/>
    <p:sldId id="1066" r:id="rId12"/>
    <p:sldId id="931" r:id="rId13"/>
    <p:sldId id="1012" r:id="rId14"/>
    <p:sldId id="431" r:id="rId15"/>
    <p:sldId id="432" r:id="rId16"/>
    <p:sldId id="436" r:id="rId17"/>
    <p:sldId id="439" r:id="rId18"/>
    <p:sldId id="1013" r:id="rId19"/>
    <p:sldId id="451" r:id="rId20"/>
    <p:sldId id="457" r:id="rId21"/>
    <p:sldId id="458" r:id="rId22"/>
    <p:sldId id="461" r:id="rId23"/>
    <p:sldId id="465" r:id="rId24"/>
    <p:sldId id="468" r:id="rId25"/>
    <p:sldId id="469" r:id="rId26"/>
    <p:sldId id="471" r:id="rId27"/>
    <p:sldId id="453" r:id="rId28"/>
    <p:sldId id="473" r:id="rId29"/>
    <p:sldId id="474" r:id="rId30"/>
    <p:sldId id="488" r:id="rId31"/>
    <p:sldId id="487" r:id="rId32"/>
    <p:sldId id="478" r:id="rId33"/>
    <p:sldId id="484" r:id="rId34"/>
    <p:sldId id="479" r:id="rId35"/>
    <p:sldId id="486" r:id="rId36"/>
    <p:sldId id="489" r:id="rId37"/>
    <p:sldId id="485" r:id="rId38"/>
    <p:sldId id="505" r:id="rId39"/>
    <p:sldId id="532" r:id="rId40"/>
    <p:sldId id="525" r:id="rId41"/>
    <p:sldId id="539" r:id="rId42"/>
    <p:sldId id="840" r:id="rId43"/>
    <p:sldId id="515" r:id="rId44"/>
    <p:sldId id="454" r:id="rId45"/>
    <p:sldId id="518" r:id="rId46"/>
    <p:sldId id="480" r:id="rId47"/>
    <p:sldId id="519" r:id="rId48"/>
    <p:sldId id="524" r:id="rId49"/>
    <p:sldId id="528" r:id="rId50"/>
    <p:sldId id="530" r:id="rId51"/>
    <p:sldId id="531" r:id="rId52"/>
    <p:sldId id="533" r:id="rId53"/>
    <p:sldId id="536" r:id="rId54"/>
    <p:sldId id="534" r:id="rId55"/>
    <p:sldId id="535" r:id="rId56"/>
    <p:sldId id="537" r:id="rId57"/>
    <p:sldId id="929" r:id="rId58"/>
    <p:sldId id="542" r:id="rId59"/>
    <p:sldId id="544" r:id="rId60"/>
    <p:sldId id="547" r:id="rId61"/>
    <p:sldId id="549" r:id="rId62"/>
    <p:sldId id="562" r:id="rId63"/>
    <p:sldId id="566" r:id="rId64"/>
    <p:sldId id="589" r:id="rId65"/>
    <p:sldId id="932" r:id="rId66"/>
    <p:sldId id="603" r:id="rId67"/>
    <p:sldId id="610" r:id="rId68"/>
    <p:sldId id="933" r:id="rId69"/>
    <p:sldId id="619" r:id="rId70"/>
    <p:sldId id="620" r:id="rId71"/>
    <p:sldId id="628" r:id="rId72"/>
    <p:sldId id="641" r:id="rId73"/>
    <p:sldId id="666" r:id="rId74"/>
    <p:sldId id="674" r:id="rId75"/>
    <p:sldId id="677" r:id="rId76"/>
    <p:sldId id="680" r:id="rId77"/>
    <p:sldId id="684" r:id="rId78"/>
    <p:sldId id="697" r:id="rId79"/>
    <p:sldId id="702" r:id="rId80"/>
    <p:sldId id="703" r:id="rId81"/>
    <p:sldId id="708" r:id="rId82"/>
    <p:sldId id="716" r:id="rId83"/>
    <p:sldId id="725" r:id="rId84"/>
    <p:sldId id="732" r:id="rId85"/>
    <p:sldId id="738" r:id="rId86"/>
    <p:sldId id="740" r:id="rId87"/>
    <p:sldId id="744" r:id="rId88"/>
    <p:sldId id="754" r:id="rId89"/>
    <p:sldId id="758" r:id="rId90"/>
    <p:sldId id="759" r:id="rId91"/>
    <p:sldId id="760" r:id="rId92"/>
    <p:sldId id="761" r:id="rId93"/>
    <p:sldId id="767" r:id="rId94"/>
    <p:sldId id="798" r:id="rId95"/>
    <p:sldId id="801" r:id="rId96"/>
    <p:sldId id="803" r:id="rId97"/>
    <p:sldId id="806" r:id="rId98"/>
    <p:sldId id="808" r:id="rId99"/>
    <p:sldId id="1072" r:id="rId100"/>
    <p:sldId id="811" r:id="rId101"/>
    <p:sldId id="827" r:id="rId102"/>
    <p:sldId id="828" r:id="rId103"/>
    <p:sldId id="833" r:id="rId104"/>
    <p:sldId id="834" r:id="rId105"/>
    <p:sldId id="835" r:id="rId106"/>
    <p:sldId id="683" r:id="rId107"/>
    <p:sldId id="1055" r:id="rId108"/>
    <p:sldId id="1063" r:id="rId109"/>
    <p:sldId id="516" r:id="rId110"/>
    <p:sldId id="1073" r:id="rId111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dsLwUlV7PUcY9o631GXaQ==" hashData="kqrpymWnlm4LPTUBYzEpi1ylk8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presProps" Target="presProps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DE92918-2A30-4E0C-B067-BE392E40B12B}" type="datetimeFigureOut">
              <a:rPr lang="es-ES"/>
              <a:pPr>
                <a:defRPr/>
              </a:pPr>
              <a:t>26/07/2021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80FD47F-960A-4B2A-9934-1FB55CBA25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7660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199A0-E004-4FFD-A0A2-5D24C9A724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9094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6EBAC-9078-4682-8B73-13614280E5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4636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674678-D821-4CE5-AE54-27AE880A11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2568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5FD44-662D-41C5-8B14-0FD95C2051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9215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F58EA-EEC5-44A3-888D-F34A3FBFF7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5421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8969E-79F3-4CD5-B85F-F1C7BE8D28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6811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0DBB3-9D08-4D20-8C03-387116A0B0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5581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07F42-95C2-42DD-AE9D-A80514B5E4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7713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8C1CC-022B-43F8-8AF8-457689363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8864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FCE9A-3BF4-4A90-B384-F9302E2A9F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673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E8020-4725-472E-A8C7-A553493AD7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4752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120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223DE0C-F9A7-48AD-A743-32F68716DB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0.png"/><Relationship Id="rId10" Type="http://schemas.openxmlformats.org/officeDocument/2006/relationships/image" Target="../media/image1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20131023_183725-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-387350"/>
            <a:ext cx="11022693" cy="746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heel spokes="1"/>
    <p:sndAc>
      <p:stSnd loop="1">
        <p:snd r:embed="rId2" name="Nino Bravo - america, americ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20131108_232814-1"/>
          <p:cNvPicPr>
            <a:picLocks noGrp="1" noChangeAspect="1"/>
          </p:cNvPicPr>
          <p:nvPr isPhoto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7856111" cy="4392487"/>
          </a:xfrm>
          <a:prstGeom prst="roundRect">
            <a:avLst>
              <a:gd name="adj" fmla="val 34525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20131019_1552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P101687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20140314_1042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P101762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P10168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20131019_164223(0)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5438" y="0"/>
            <a:ext cx="5951537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20131020_1629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20131020_1636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P101687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P101727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20131019_201843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73138"/>
            <a:ext cx="9144000" cy="491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20131019_19285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20131019_19303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20131019_2025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P101727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20131022_2221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20131023_23435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20131023_2319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20131023_23405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20131024_0038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20131024_01245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20131024_0146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20131107_0028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20131023_034033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1900"/>
            <a:ext cx="9144000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20131024_17031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20131024_1750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20131107_194430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5075"/>
            <a:ext cx="9144000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20131107_002731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6705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20131024_1756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20131104_20172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20131024_1758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20131107_0007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20131108_2259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20131104_20264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20131108_23450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20140318_120508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432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20140311_1316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-1143000"/>
            <a:ext cx="80645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P10147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713"/>
            <a:ext cx="9144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P101529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20131112_18281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20131023_034156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0"/>
            <a:ext cx="8875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20140308_11354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20131024_21383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20140308_120515(0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20140311_1311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-2551113"/>
            <a:ext cx="7056438" cy="940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20140314_105438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8" y="0"/>
            <a:ext cx="8556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20140314_12180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20140316_2143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20140318_15283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20140320_1617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20140319_15415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20140319_1550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20140320_1617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P101686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P101507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P101508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14300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P101508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P101508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P10151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P10151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P101515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P101687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1 Imagen" descr="P101516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1 Imagen" descr="P101517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1 Imagen" descr="P101687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1 Imagen" descr="P10151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1 Imagen" descr="P101518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1 Imagen" descr="P101519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1 Imagen" descr="P101734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1 Imagen" descr="P101743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1 Imagen" descr="P101744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1 Imagen" descr="P101744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1 Imagen" descr="P10174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1 Imagen" descr="P101745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1 Imagen" descr="P101748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1 Imagen" descr="P101748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1 Imagen" descr="P101749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14300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ircl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1 Imagen" descr="P101749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1 Imagen" descr="P10175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14300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1 Imagen" descr="P10175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0" y="-892175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1 Imagen" descr="P101754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1 Imagen" descr="P10175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1 Imagen" descr="P101755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1 Imagen" descr="P101756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1 Imagen" descr="P101758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14300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1 Imagen" descr="P10175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1 Imagen" descr="P101758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1 Imagen" descr="P101758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1 Imagen" descr="P101758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pull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1 Imagen" descr="P10176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1 Imagen" descr="P101768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1 Imagen" descr="P101766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1 Imagen" descr="P101767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1 Imagen" descr="P101773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14300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1 Imagen" descr="P101768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1 Imagen" descr="20131109_21115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-1395413"/>
            <a:ext cx="6858000" cy="9144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1 Imagen" descr="P10177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1 Imagen" descr="P10180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1 Imagen" descr="P10180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1 Imagen" descr="P10179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1 Imagen" descr="P101808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1 Imagen" descr="P101808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1 Imagen" descr="20140321_14325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1 Imagen" descr="20131024_0022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1 Imagen" descr="20131024_0022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3000">
    <p:cover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1 Imagen" descr="20131113_150704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0"/>
            <a:ext cx="6834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7"/>
          <p:cNvSpPr>
            <a:spLocks noChangeArrowheads="1" noChangeShapeType="1" noTextEdit="1"/>
          </p:cNvSpPr>
          <p:nvPr/>
        </p:nvSpPr>
        <p:spPr bwMode="auto">
          <a:xfrm>
            <a:off x="7056438" y="5805488"/>
            <a:ext cx="20875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FIN</a:t>
            </a:r>
          </a:p>
        </p:txBody>
      </p:sp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Floride - Miami .. 29 10 2014">
  <a:themeElements>
    <a:clrScheme name="BORDEAUX (JL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ORDEAUX (JL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RDEAUX (JL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AUX (JL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AUX (JL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AUX (JL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AUX (JL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AUX (JL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AUX (JL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AUX (JL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AUX (JL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AUX (JL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AUX (JL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AUX (JL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Floride - Miami .. 29 10 2014</Template>
  <TotalTime>0</TotalTime>
  <Words>17</Words>
  <Application>Microsoft Office PowerPoint</Application>
  <PresentationFormat>Presentación en pantalla (4:3)</PresentationFormat>
  <Paragraphs>3</Paragraphs>
  <Slides>109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109</vt:i4>
      </vt:variant>
    </vt:vector>
  </HeadingPairs>
  <TitlesOfParts>
    <vt:vector size="114" baseType="lpstr">
      <vt:lpstr>Arial</vt:lpstr>
      <vt:lpstr>Calibri</vt:lpstr>
      <vt:lpstr>Verdana</vt:lpstr>
      <vt:lpstr>USA - Floride - Miami .. 29 10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2021-07-26T11:00:07Z</dcterms:created>
  <dcterms:modified xsi:type="dcterms:W3CDTF">2021-07-26T11:07:30Z</dcterms:modified>
</cp:coreProperties>
</file>